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5" r:id="rId3"/>
    <p:sldId id="260" r:id="rId4"/>
    <p:sldId id="325" r:id="rId5"/>
    <p:sldId id="316" r:id="rId6"/>
    <p:sldId id="317" r:id="rId7"/>
    <p:sldId id="326" r:id="rId8"/>
    <p:sldId id="276" r:id="rId9"/>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87890" autoAdjust="0"/>
  </p:normalViewPr>
  <p:slideViewPr>
    <p:cSldViewPr>
      <p:cViewPr varScale="1">
        <p:scale>
          <a:sx n="58" d="100"/>
          <a:sy n="58" d="100"/>
        </p:scale>
        <p:origin x="1662" y="60"/>
      </p:cViewPr>
      <p:guideLst>
        <p:guide orient="horz" pos="2160"/>
        <p:guide pos="2880"/>
      </p:guideLst>
    </p:cSldViewPr>
  </p:slideViewPr>
  <p:outlineViewPr>
    <p:cViewPr>
      <p:scale>
        <a:sx n="33" d="100"/>
        <a:sy n="33" d="100"/>
      </p:scale>
      <p:origin x="0" y="-372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71BE98-AA02-4966-B5C2-1A28E5270200}" type="doc">
      <dgm:prSet loTypeId="urn:microsoft.com/office/officeart/2005/8/layout/cycle5" loCatId="cycle" qsTypeId="urn:microsoft.com/office/officeart/2005/8/quickstyle/simple3" qsCatId="simple" csTypeId="urn:microsoft.com/office/officeart/2005/8/colors/accent1_2" csCatId="accent1" phldr="1"/>
      <dgm:spPr/>
      <dgm:t>
        <a:bodyPr/>
        <a:lstStyle/>
        <a:p>
          <a:endParaRPr lang="en-US"/>
        </a:p>
      </dgm:t>
    </dgm:pt>
    <dgm:pt modelId="{C27B647B-4761-4320-8585-6CAA9C4F9E0E}">
      <dgm:prSet phldrT="[Text]" custT="1"/>
      <dgm:spPr>
        <a:ln w="9525">
          <a:solidFill>
            <a:schemeClr val="tx1"/>
          </a:solidFill>
        </a:ln>
      </dgm:spPr>
      <dgm:t>
        <a:bodyPr/>
        <a:lstStyle/>
        <a:p>
          <a:r>
            <a:rPr lang="en-US" sz="2000" b="0" baseline="0" dirty="0">
              <a:solidFill>
                <a:schemeClr val="tx1"/>
              </a:solidFill>
            </a:rPr>
            <a:t>Monitoring Branch</a:t>
          </a:r>
        </a:p>
      </dgm:t>
    </dgm:pt>
    <dgm:pt modelId="{1E710D88-8F66-4A43-BA05-7B6ABAD5FFA3}" type="parTrans" cxnId="{ECD0B5C2-B690-4D7C-A8BA-1DE973B6930A}">
      <dgm:prSet/>
      <dgm:spPr/>
      <dgm:t>
        <a:bodyPr/>
        <a:lstStyle/>
        <a:p>
          <a:endParaRPr lang="en-US"/>
        </a:p>
      </dgm:t>
    </dgm:pt>
    <dgm:pt modelId="{D8CA1C6A-F023-4763-B58A-C735B4A11687}" type="sibTrans" cxnId="{ECD0B5C2-B690-4D7C-A8BA-1DE973B6930A}">
      <dgm:prSet/>
      <dgm:spPr>
        <a:ln w="50800"/>
      </dgm:spPr>
      <dgm:t>
        <a:bodyPr/>
        <a:lstStyle/>
        <a:p>
          <a:endParaRPr lang="en-US"/>
        </a:p>
      </dgm:t>
    </dgm:pt>
    <dgm:pt modelId="{CC3F1CE8-3610-4CE7-A732-A491E40571FA}">
      <dgm:prSet phldrT="[Text]" custT="1"/>
      <dgm:spPr>
        <a:ln w="9525">
          <a:solidFill>
            <a:schemeClr val="tx1"/>
          </a:solidFill>
        </a:ln>
      </dgm:spPr>
      <dgm:t>
        <a:bodyPr/>
        <a:lstStyle/>
        <a:p>
          <a:r>
            <a:rPr lang="en-US" sz="2000" b="0" i="0" baseline="0" dirty="0">
              <a:solidFill>
                <a:schemeClr val="tx1"/>
              </a:solidFill>
            </a:rPr>
            <a:t>Planning Branch</a:t>
          </a:r>
        </a:p>
      </dgm:t>
    </dgm:pt>
    <dgm:pt modelId="{A2C5D5B8-1BD6-44DE-B8E3-4C56DD9BBBEE}" type="parTrans" cxnId="{18811D2A-E2EC-4914-B936-5BB78EEE2036}">
      <dgm:prSet/>
      <dgm:spPr/>
      <dgm:t>
        <a:bodyPr/>
        <a:lstStyle/>
        <a:p>
          <a:endParaRPr lang="en-US"/>
        </a:p>
      </dgm:t>
    </dgm:pt>
    <dgm:pt modelId="{275FF42D-5AF2-47A0-AB48-5421740E30E9}" type="sibTrans" cxnId="{18811D2A-E2EC-4914-B936-5BB78EEE2036}">
      <dgm:prSet/>
      <dgm:spPr>
        <a:ln w="50800"/>
      </dgm:spPr>
      <dgm:t>
        <a:bodyPr/>
        <a:lstStyle/>
        <a:p>
          <a:endParaRPr lang="en-US"/>
        </a:p>
      </dgm:t>
    </dgm:pt>
    <dgm:pt modelId="{5A1E5D17-78BF-456F-8AFD-C4467BF2F627}">
      <dgm:prSet phldrT="[Text]" custT="1"/>
      <dgm:spPr>
        <a:ln w="9525">
          <a:solidFill>
            <a:schemeClr val="tx1"/>
          </a:solidFill>
        </a:ln>
      </dgm:spPr>
      <dgm:t>
        <a:bodyPr/>
        <a:lstStyle/>
        <a:p>
          <a:r>
            <a:rPr lang="en-US" sz="2000" b="0" i="0" baseline="0" dirty="0">
              <a:solidFill>
                <a:schemeClr val="tx1"/>
              </a:solidFill>
            </a:rPr>
            <a:t>Permitting Branch</a:t>
          </a:r>
        </a:p>
      </dgm:t>
    </dgm:pt>
    <dgm:pt modelId="{26A6B219-EBC1-48B6-9D7A-D01701104701}" type="sibTrans" cxnId="{7E62A14B-64C6-441A-8A1B-2637FE34DD58}">
      <dgm:prSet/>
      <dgm:spPr>
        <a:ln w="50800"/>
      </dgm:spPr>
      <dgm:t>
        <a:bodyPr/>
        <a:lstStyle/>
        <a:p>
          <a:endParaRPr lang="en-US"/>
        </a:p>
      </dgm:t>
    </dgm:pt>
    <dgm:pt modelId="{F9633854-C176-43E3-9822-D0CDB1A50C9F}" type="parTrans" cxnId="{7E62A14B-64C6-441A-8A1B-2637FE34DD58}">
      <dgm:prSet/>
      <dgm:spPr/>
      <dgm:t>
        <a:bodyPr/>
        <a:lstStyle/>
        <a:p>
          <a:endParaRPr lang="en-US"/>
        </a:p>
      </dgm:t>
    </dgm:pt>
    <dgm:pt modelId="{4D13D505-3543-457A-B2AA-3B5308C80C72}">
      <dgm:prSet phldrT="[Text]" custT="1"/>
      <dgm:spPr>
        <a:ln w="9525">
          <a:solidFill>
            <a:schemeClr val="tx1"/>
          </a:solidFill>
        </a:ln>
      </dgm:spPr>
      <dgm:t>
        <a:bodyPr/>
        <a:lstStyle/>
        <a:p>
          <a:r>
            <a:rPr lang="en-US" sz="2000" b="0" i="0" baseline="0" dirty="0">
              <a:solidFill>
                <a:schemeClr val="tx1"/>
              </a:solidFill>
            </a:rPr>
            <a:t>Compliance Branch</a:t>
          </a:r>
        </a:p>
      </dgm:t>
    </dgm:pt>
    <dgm:pt modelId="{7B4FC3D9-E653-4AF0-B776-84C489F6F063}" type="sibTrans" cxnId="{F77A7715-C1E6-4EAF-8B5E-54899933B321}">
      <dgm:prSet/>
      <dgm:spPr>
        <a:ln w="50800"/>
      </dgm:spPr>
      <dgm:t>
        <a:bodyPr/>
        <a:lstStyle/>
        <a:p>
          <a:endParaRPr lang="en-US"/>
        </a:p>
      </dgm:t>
    </dgm:pt>
    <dgm:pt modelId="{02A23199-5FD9-4AA0-8327-31C123734107}" type="parTrans" cxnId="{F77A7715-C1E6-4EAF-8B5E-54899933B321}">
      <dgm:prSet/>
      <dgm:spPr/>
      <dgm:t>
        <a:bodyPr/>
        <a:lstStyle/>
        <a:p>
          <a:endParaRPr lang="en-US"/>
        </a:p>
      </dgm:t>
    </dgm:pt>
    <dgm:pt modelId="{4B7EF704-287F-41EF-AB45-AA6A6EC91CAE}" type="pres">
      <dgm:prSet presAssocID="{5B71BE98-AA02-4966-B5C2-1A28E5270200}" presName="cycle" presStyleCnt="0">
        <dgm:presLayoutVars>
          <dgm:dir/>
          <dgm:resizeHandles val="exact"/>
        </dgm:presLayoutVars>
      </dgm:prSet>
      <dgm:spPr/>
    </dgm:pt>
    <dgm:pt modelId="{36911058-121F-4900-A003-50A01EDBF95D}" type="pres">
      <dgm:prSet presAssocID="{C27B647B-4761-4320-8585-6CAA9C4F9E0E}" presName="node" presStyleLbl="node1" presStyleIdx="0" presStyleCnt="4" custScaleX="110000" custScaleY="110000" custRadScaleRad="102852">
        <dgm:presLayoutVars>
          <dgm:bulletEnabled val="1"/>
        </dgm:presLayoutVars>
      </dgm:prSet>
      <dgm:spPr/>
    </dgm:pt>
    <dgm:pt modelId="{49CE4427-1987-42B7-90B7-1FA363DDD61B}" type="pres">
      <dgm:prSet presAssocID="{C27B647B-4761-4320-8585-6CAA9C4F9E0E}" presName="spNode" presStyleCnt="0"/>
      <dgm:spPr/>
    </dgm:pt>
    <dgm:pt modelId="{2904F749-93A2-4A64-839A-31B4E889A5A1}" type="pres">
      <dgm:prSet presAssocID="{D8CA1C6A-F023-4763-B58A-C735B4A11687}" presName="sibTrans" presStyleLbl="sibTrans1D1" presStyleIdx="0" presStyleCnt="4"/>
      <dgm:spPr/>
    </dgm:pt>
    <dgm:pt modelId="{0D342D89-D6F9-47BD-9708-CE4F45F0DE87}" type="pres">
      <dgm:prSet presAssocID="{CC3F1CE8-3610-4CE7-A732-A491E40571FA}" presName="node" presStyleLbl="node1" presStyleIdx="1" presStyleCnt="4" custScaleX="110000" custScaleY="110000" custRadScaleRad="100918" custRadScaleInc="-6418">
        <dgm:presLayoutVars>
          <dgm:bulletEnabled val="1"/>
        </dgm:presLayoutVars>
      </dgm:prSet>
      <dgm:spPr/>
    </dgm:pt>
    <dgm:pt modelId="{6D528709-D6A4-4FE7-81EB-B49D037856FB}" type="pres">
      <dgm:prSet presAssocID="{CC3F1CE8-3610-4CE7-A732-A491E40571FA}" presName="spNode" presStyleCnt="0"/>
      <dgm:spPr/>
    </dgm:pt>
    <dgm:pt modelId="{173656D9-095D-4DDA-B96E-0F0CE4F875E5}" type="pres">
      <dgm:prSet presAssocID="{275FF42D-5AF2-47A0-AB48-5421740E30E9}" presName="sibTrans" presStyleLbl="sibTrans1D1" presStyleIdx="1" presStyleCnt="4"/>
      <dgm:spPr/>
    </dgm:pt>
    <dgm:pt modelId="{A2CB45FF-ED6F-4E35-9446-A0FA303B1F6A}" type="pres">
      <dgm:prSet presAssocID="{5A1E5D17-78BF-456F-8AFD-C4467BF2F627}" presName="node" presStyleLbl="node1" presStyleIdx="2" presStyleCnt="4" custScaleX="110000" custScaleY="110000" custRadScaleRad="97707" custRadScaleInc="-4096">
        <dgm:presLayoutVars>
          <dgm:bulletEnabled val="1"/>
        </dgm:presLayoutVars>
      </dgm:prSet>
      <dgm:spPr/>
    </dgm:pt>
    <dgm:pt modelId="{D2AACEDF-D95F-4E5D-8A0A-CC1F4BD3A617}" type="pres">
      <dgm:prSet presAssocID="{5A1E5D17-78BF-456F-8AFD-C4467BF2F627}" presName="spNode" presStyleCnt="0"/>
      <dgm:spPr/>
    </dgm:pt>
    <dgm:pt modelId="{ED97F13F-3703-4FDA-9326-15A691D5FBC0}" type="pres">
      <dgm:prSet presAssocID="{26A6B219-EBC1-48B6-9D7A-D01701104701}" presName="sibTrans" presStyleLbl="sibTrans1D1" presStyleIdx="2" presStyleCnt="4"/>
      <dgm:spPr/>
    </dgm:pt>
    <dgm:pt modelId="{FD66C3B3-4738-470E-BD0A-95B0A84E7E0B}" type="pres">
      <dgm:prSet presAssocID="{4D13D505-3543-457A-B2AA-3B5308C80C72}" presName="node" presStyleLbl="node1" presStyleIdx="3" presStyleCnt="4" custScaleX="110000" custScaleY="110000" custRadScaleRad="100918" custRadScaleInc="6418">
        <dgm:presLayoutVars>
          <dgm:bulletEnabled val="1"/>
        </dgm:presLayoutVars>
      </dgm:prSet>
      <dgm:spPr/>
    </dgm:pt>
    <dgm:pt modelId="{3AA24E75-B478-4CA2-BBCA-59CA27C2E353}" type="pres">
      <dgm:prSet presAssocID="{4D13D505-3543-457A-B2AA-3B5308C80C72}" presName="spNode" presStyleCnt="0"/>
      <dgm:spPr/>
    </dgm:pt>
    <dgm:pt modelId="{26F88F15-F6C3-4585-8255-86401141A3F6}" type="pres">
      <dgm:prSet presAssocID="{7B4FC3D9-E653-4AF0-B776-84C489F6F063}" presName="sibTrans" presStyleLbl="sibTrans1D1" presStyleIdx="3" presStyleCnt="4"/>
      <dgm:spPr/>
    </dgm:pt>
  </dgm:ptLst>
  <dgm:cxnLst>
    <dgm:cxn modelId="{2F63CF08-910A-453A-9026-F5129CAEA89B}" type="presOf" srcId="{5A1E5D17-78BF-456F-8AFD-C4467BF2F627}" destId="{A2CB45FF-ED6F-4E35-9446-A0FA303B1F6A}" srcOrd="0" destOrd="0" presId="urn:microsoft.com/office/officeart/2005/8/layout/cycle5"/>
    <dgm:cxn modelId="{F77A7715-C1E6-4EAF-8B5E-54899933B321}" srcId="{5B71BE98-AA02-4966-B5C2-1A28E5270200}" destId="{4D13D505-3543-457A-B2AA-3B5308C80C72}" srcOrd="3" destOrd="0" parTransId="{02A23199-5FD9-4AA0-8327-31C123734107}" sibTransId="{7B4FC3D9-E653-4AF0-B776-84C489F6F063}"/>
    <dgm:cxn modelId="{18811D2A-E2EC-4914-B936-5BB78EEE2036}" srcId="{5B71BE98-AA02-4966-B5C2-1A28E5270200}" destId="{CC3F1CE8-3610-4CE7-A732-A491E40571FA}" srcOrd="1" destOrd="0" parTransId="{A2C5D5B8-1BD6-44DE-B8E3-4C56DD9BBBEE}" sibTransId="{275FF42D-5AF2-47A0-AB48-5421740E30E9}"/>
    <dgm:cxn modelId="{4AE63966-E08B-42A1-A92A-5DB193A1A3EE}" type="presOf" srcId="{4D13D505-3543-457A-B2AA-3B5308C80C72}" destId="{FD66C3B3-4738-470E-BD0A-95B0A84E7E0B}" srcOrd="0" destOrd="0" presId="urn:microsoft.com/office/officeart/2005/8/layout/cycle5"/>
    <dgm:cxn modelId="{7E62A14B-64C6-441A-8A1B-2637FE34DD58}" srcId="{5B71BE98-AA02-4966-B5C2-1A28E5270200}" destId="{5A1E5D17-78BF-456F-8AFD-C4467BF2F627}" srcOrd="2" destOrd="0" parTransId="{F9633854-C176-43E3-9822-D0CDB1A50C9F}" sibTransId="{26A6B219-EBC1-48B6-9D7A-D01701104701}"/>
    <dgm:cxn modelId="{B4049F4F-DC7B-4556-B032-2E965D3612E2}" type="presOf" srcId="{5B71BE98-AA02-4966-B5C2-1A28E5270200}" destId="{4B7EF704-287F-41EF-AB45-AA6A6EC91CAE}" srcOrd="0" destOrd="0" presId="urn:microsoft.com/office/officeart/2005/8/layout/cycle5"/>
    <dgm:cxn modelId="{0901D476-03F7-4DC9-952A-3B7A0C7BA7AF}" type="presOf" srcId="{7B4FC3D9-E653-4AF0-B776-84C489F6F063}" destId="{26F88F15-F6C3-4585-8255-86401141A3F6}" srcOrd="0" destOrd="0" presId="urn:microsoft.com/office/officeart/2005/8/layout/cycle5"/>
    <dgm:cxn modelId="{7AE91099-3646-478F-B988-963701A40558}" type="presOf" srcId="{CC3F1CE8-3610-4CE7-A732-A491E40571FA}" destId="{0D342D89-D6F9-47BD-9708-CE4F45F0DE87}" srcOrd="0" destOrd="0" presId="urn:microsoft.com/office/officeart/2005/8/layout/cycle5"/>
    <dgm:cxn modelId="{254C49A9-46EB-4A6C-A6C1-336A1DF3B45C}" type="presOf" srcId="{275FF42D-5AF2-47A0-AB48-5421740E30E9}" destId="{173656D9-095D-4DDA-B96E-0F0CE4F875E5}" srcOrd="0" destOrd="0" presId="urn:microsoft.com/office/officeart/2005/8/layout/cycle5"/>
    <dgm:cxn modelId="{A079B4B4-D445-4266-BB1B-93690F0F2089}" type="presOf" srcId="{D8CA1C6A-F023-4763-B58A-C735B4A11687}" destId="{2904F749-93A2-4A64-839A-31B4E889A5A1}" srcOrd="0" destOrd="0" presId="urn:microsoft.com/office/officeart/2005/8/layout/cycle5"/>
    <dgm:cxn modelId="{106B58BD-540E-40E3-BB44-D72083C721C1}" type="presOf" srcId="{C27B647B-4761-4320-8585-6CAA9C4F9E0E}" destId="{36911058-121F-4900-A003-50A01EDBF95D}" srcOrd="0" destOrd="0" presId="urn:microsoft.com/office/officeart/2005/8/layout/cycle5"/>
    <dgm:cxn modelId="{ECD0B5C2-B690-4D7C-A8BA-1DE973B6930A}" srcId="{5B71BE98-AA02-4966-B5C2-1A28E5270200}" destId="{C27B647B-4761-4320-8585-6CAA9C4F9E0E}" srcOrd="0" destOrd="0" parTransId="{1E710D88-8F66-4A43-BA05-7B6ABAD5FFA3}" sibTransId="{D8CA1C6A-F023-4763-B58A-C735B4A11687}"/>
    <dgm:cxn modelId="{DC16D1F8-6C87-470B-A82F-70D412ABDEB6}" type="presOf" srcId="{26A6B219-EBC1-48B6-9D7A-D01701104701}" destId="{ED97F13F-3703-4FDA-9326-15A691D5FBC0}" srcOrd="0" destOrd="0" presId="urn:microsoft.com/office/officeart/2005/8/layout/cycle5"/>
    <dgm:cxn modelId="{AD8F882F-DFD0-4B2D-BF06-F43AD9280023}" type="presParOf" srcId="{4B7EF704-287F-41EF-AB45-AA6A6EC91CAE}" destId="{36911058-121F-4900-A003-50A01EDBF95D}" srcOrd="0" destOrd="0" presId="urn:microsoft.com/office/officeart/2005/8/layout/cycle5"/>
    <dgm:cxn modelId="{E72E2CFD-C313-4048-8E17-E3D1DBE03889}" type="presParOf" srcId="{4B7EF704-287F-41EF-AB45-AA6A6EC91CAE}" destId="{49CE4427-1987-42B7-90B7-1FA363DDD61B}" srcOrd="1" destOrd="0" presId="urn:microsoft.com/office/officeart/2005/8/layout/cycle5"/>
    <dgm:cxn modelId="{EDF5A1AD-4888-46E9-8CBA-E602674AF378}" type="presParOf" srcId="{4B7EF704-287F-41EF-AB45-AA6A6EC91CAE}" destId="{2904F749-93A2-4A64-839A-31B4E889A5A1}" srcOrd="2" destOrd="0" presId="urn:microsoft.com/office/officeart/2005/8/layout/cycle5"/>
    <dgm:cxn modelId="{A559FA48-A8CC-4FD4-B522-4CD3E2DECA9A}" type="presParOf" srcId="{4B7EF704-287F-41EF-AB45-AA6A6EC91CAE}" destId="{0D342D89-D6F9-47BD-9708-CE4F45F0DE87}" srcOrd="3" destOrd="0" presId="urn:microsoft.com/office/officeart/2005/8/layout/cycle5"/>
    <dgm:cxn modelId="{08281FFB-AE6E-4C1E-BB05-5EA562C86DDB}" type="presParOf" srcId="{4B7EF704-287F-41EF-AB45-AA6A6EC91CAE}" destId="{6D528709-D6A4-4FE7-81EB-B49D037856FB}" srcOrd="4" destOrd="0" presId="urn:microsoft.com/office/officeart/2005/8/layout/cycle5"/>
    <dgm:cxn modelId="{199BE2C4-FD24-4A0E-B499-2B4FD46B73B4}" type="presParOf" srcId="{4B7EF704-287F-41EF-AB45-AA6A6EC91CAE}" destId="{173656D9-095D-4DDA-B96E-0F0CE4F875E5}" srcOrd="5" destOrd="0" presId="urn:microsoft.com/office/officeart/2005/8/layout/cycle5"/>
    <dgm:cxn modelId="{633A9BC7-36A3-4B36-8DCD-B3957F503769}" type="presParOf" srcId="{4B7EF704-287F-41EF-AB45-AA6A6EC91CAE}" destId="{A2CB45FF-ED6F-4E35-9446-A0FA303B1F6A}" srcOrd="6" destOrd="0" presId="urn:microsoft.com/office/officeart/2005/8/layout/cycle5"/>
    <dgm:cxn modelId="{A0093C16-59E2-4657-8978-78B159F574D3}" type="presParOf" srcId="{4B7EF704-287F-41EF-AB45-AA6A6EC91CAE}" destId="{D2AACEDF-D95F-4E5D-8A0A-CC1F4BD3A617}" srcOrd="7" destOrd="0" presId="urn:microsoft.com/office/officeart/2005/8/layout/cycle5"/>
    <dgm:cxn modelId="{987CE3F6-E535-427F-ACF8-62921CD36D71}" type="presParOf" srcId="{4B7EF704-287F-41EF-AB45-AA6A6EC91CAE}" destId="{ED97F13F-3703-4FDA-9326-15A691D5FBC0}" srcOrd="8" destOrd="0" presId="urn:microsoft.com/office/officeart/2005/8/layout/cycle5"/>
    <dgm:cxn modelId="{31483B2F-1E69-4190-82E8-AB59AF161868}" type="presParOf" srcId="{4B7EF704-287F-41EF-AB45-AA6A6EC91CAE}" destId="{FD66C3B3-4738-470E-BD0A-95B0A84E7E0B}" srcOrd="9" destOrd="0" presId="urn:microsoft.com/office/officeart/2005/8/layout/cycle5"/>
    <dgm:cxn modelId="{9DD0F7AC-3EFA-4ED9-8565-72334A556000}" type="presParOf" srcId="{4B7EF704-287F-41EF-AB45-AA6A6EC91CAE}" destId="{3AA24E75-B478-4CA2-BBCA-59CA27C2E353}" srcOrd="10" destOrd="0" presId="urn:microsoft.com/office/officeart/2005/8/layout/cycle5"/>
    <dgm:cxn modelId="{8A03C0FA-D234-4810-B675-29191B2E6A9D}" type="presParOf" srcId="{4B7EF704-287F-41EF-AB45-AA6A6EC91CAE}" destId="{26F88F15-F6C3-4585-8255-86401141A3F6}" srcOrd="11"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911058-121F-4900-A003-50A01EDBF95D}">
      <dsp:nvSpPr>
        <dsp:cNvPr id="0" name=""/>
        <dsp:cNvSpPr/>
      </dsp:nvSpPr>
      <dsp:spPr>
        <a:xfrm>
          <a:off x="3344580" y="-44054"/>
          <a:ext cx="1540438" cy="1001284"/>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a:solidFill>
            <a:schemeClr val="tx1"/>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0" kern="1200" baseline="0" dirty="0">
              <a:solidFill>
                <a:schemeClr val="tx1"/>
              </a:solidFill>
            </a:rPr>
            <a:t>Monitoring Branch</a:t>
          </a:r>
        </a:p>
      </dsp:txBody>
      <dsp:txXfrm>
        <a:off x="3393459" y="4825"/>
        <a:ext cx="1442680" cy="903526"/>
      </dsp:txXfrm>
    </dsp:sp>
    <dsp:sp modelId="{2904F749-93A2-4A64-839A-31B4E889A5A1}">
      <dsp:nvSpPr>
        <dsp:cNvPr id="0" name=""/>
        <dsp:cNvSpPr/>
      </dsp:nvSpPr>
      <dsp:spPr>
        <a:xfrm>
          <a:off x="2630017" y="467933"/>
          <a:ext cx="3008279" cy="3008279"/>
        </a:xfrm>
        <a:custGeom>
          <a:avLst/>
          <a:gdLst/>
          <a:ahLst/>
          <a:cxnLst/>
          <a:rect l="0" t="0" r="0" b="0"/>
          <a:pathLst>
            <a:path>
              <a:moveTo>
                <a:pt x="2418177" y="309580"/>
              </a:moveTo>
              <a:arcTo wR="1504139" hR="1504139" stAng="18445323" swAng="1387330"/>
            </a:path>
          </a:pathLst>
        </a:custGeom>
        <a:noFill/>
        <a:ln w="50800" cap="flat" cmpd="sng" algn="ctr">
          <a:solidFill>
            <a:scrgbClr r="0" g="0" b="0">
              <a:shade val="95000"/>
              <a:satMod val="105000"/>
            </a:scrgbClr>
          </a:solidFill>
          <a:prstDash val="solid"/>
          <a:tailEnd type="arrow"/>
        </a:ln>
        <a:effectLst/>
      </dsp:spPr>
      <dsp:style>
        <a:lnRef idx="1">
          <a:scrgbClr r="0" g="0" b="0"/>
        </a:lnRef>
        <a:fillRef idx="0">
          <a:scrgbClr r="0" g="0" b="0"/>
        </a:fillRef>
        <a:effectRef idx="0">
          <a:scrgbClr r="0" g="0" b="0"/>
        </a:effectRef>
        <a:fontRef idx="minor"/>
      </dsp:style>
    </dsp:sp>
    <dsp:sp modelId="{0D342D89-D6F9-47BD-9708-CE4F45F0DE87}">
      <dsp:nvSpPr>
        <dsp:cNvPr id="0" name=""/>
        <dsp:cNvSpPr/>
      </dsp:nvSpPr>
      <dsp:spPr>
        <a:xfrm>
          <a:off x="4861671" y="1409085"/>
          <a:ext cx="1540438" cy="1001284"/>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a:solidFill>
            <a:schemeClr val="tx1"/>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0" i="0" kern="1200" baseline="0" dirty="0">
              <a:solidFill>
                <a:schemeClr val="tx1"/>
              </a:solidFill>
            </a:rPr>
            <a:t>Planning Branch</a:t>
          </a:r>
        </a:p>
      </dsp:txBody>
      <dsp:txXfrm>
        <a:off x="4910550" y="1457964"/>
        <a:ext cx="1442680" cy="903526"/>
      </dsp:txXfrm>
    </dsp:sp>
    <dsp:sp modelId="{173656D9-095D-4DDA-B96E-0F0CE4F875E5}">
      <dsp:nvSpPr>
        <dsp:cNvPr id="0" name=""/>
        <dsp:cNvSpPr/>
      </dsp:nvSpPr>
      <dsp:spPr>
        <a:xfrm>
          <a:off x="2646297" y="393867"/>
          <a:ext cx="3008279" cy="3008279"/>
        </a:xfrm>
        <a:custGeom>
          <a:avLst/>
          <a:gdLst/>
          <a:ahLst/>
          <a:cxnLst/>
          <a:rect l="0" t="0" r="0" b="0"/>
          <a:pathLst>
            <a:path>
              <a:moveTo>
                <a:pt x="2836462" y="2202247"/>
              </a:moveTo>
              <a:arcTo wR="1504139" hR="1504139" stAng="1659212" swAng="1439371"/>
            </a:path>
          </a:pathLst>
        </a:custGeom>
        <a:noFill/>
        <a:ln w="50800" cap="flat" cmpd="sng" algn="ctr">
          <a:solidFill>
            <a:scrgbClr r="0" g="0" b="0">
              <a:shade val="95000"/>
              <a:satMod val="105000"/>
            </a:scrgbClr>
          </a:solidFill>
          <a:prstDash val="solid"/>
          <a:tailEnd type="arrow"/>
        </a:ln>
        <a:effectLst/>
      </dsp:spPr>
      <dsp:style>
        <a:lnRef idx="1">
          <a:scrgbClr r="0" g="0" b="0"/>
        </a:lnRef>
        <a:fillRef idx="0">
          <a:scrgbClr r="0" g="0" b="0"/>
        </a:fillRef>
        <a:effectRef idx="0">
          <a:scrgbClr r="0" g="0" b="0"/>
        </a:effectRef>
        <a:fontRef idx="minor"/>
      </dsp:style>
    </dsp:sp>
    <dsp:sp modelId="{A2CB45FF-ED6F-4E35-9446-A0FA303B1F6A}">
      <dsp:nvSpPr>
        <dsp:cNvPr id="0" name=""/>
        <dsp:cNvSpPr/>
      </dsp:nvSpPr>
      <dsp:spPr>
        <a:xfrm>
          <a:off x="3376097" y="2929397"/>
          <a:ext cx="1540438" cy="1001284"/>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a:solidFill>
            <a:schemeClr val="tx1"/>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0" i="0" kern="1200" baseline="0" dirty="0">
              <a:solidFill>
                <a:schemeClr val="tx1"/>
              </a:solidFill>
            </a:rPr>
            <a:t>Permitting Branch</a:t>
          </a:r>
        </a:p>
      </dsp:txBody>
      <dsp:txXfrm>
        <a:off x="3424976" y="2978276"/>
        <a:ext cx="1442680" cy="903526"/>
      </dsp:txXfrm>
    </dsp:sp>
    <dsp:sp modelId="{ED97F13F-3703-4FDA-9326-15A691D5FBC0}">
      <dsp:nvSpPr>
        <dsp:cNvPr id="0" name=""/>
        <dsp:cNvSpPr/>
      </dsp:nvSpPr>
      <dsp:spPr>
        <a:xfrm>
          <a:off x="2576589" y="398212"/>
          <a:ext cx="3008279" cy="3008279"/>
        </a:xfrm>
        <a:custGeom>
          <a:avLst/>
          <a:gdLst/>
          <a:ahLst/>
          <a:cxnLst/>
          <a:rect l="0" t="0" r="0" b="0"/>
          <a:pathLst>
            <a:path>
              <a:moveTo>
                <a:pt x="615606" y="2717789"/>
              </a:moveTo>
              <a:arcTo wR="1504139" hR="1504139" stAng="7572508" swAng="1546673"/>
            </a:path>
          </a:pathLst>
        </a:custGeom>
        <a:noFill/>
        <a:ln w="50800" cap="flat" cmpd="sng" algn="ctr">
          <a:solidFill>
            <a:scrgbClr r="0" g="0" b="0">
              <a:shade val="95000"/>
              <a:satMod val="105000"/>
            </a:scrgbClr>
          </a:solidFill>
          <a:prstDash val="solid"/>
          <a:tailEnd type="arrow"/>
        </a:ln>
        <a:effectLst/>
      </dsp:spPr>
      <dsp:style>
        <a:lnRef idx="1">
          <a:scrgbClr r="0" g="0" b="0"/>
        </a:lnRef>
        <a:fillRef idx="0">
          <a:scrgbClr r="0" g="0" b="0"/>
        </a:fillRef>
        <a:effectRef idx="0">
          <a:scrgbClr r="0" g="0" b="0"/>
        </a:effectRef>
        <a:fontRef idx="minor"/>
      </dsp:style>
    </dsp:sp>
    <dsp:sp modelId="{FD66C3B3-4738-470E-BD0A-95B0A84E7E0B}">
      <dsp:nvSpPr>
        <dsp:cNvPr id="0" name=""/>
        <dsp:cNvSpPr/>
      </dsp:nvSpPr>
      <dsp:spPr>
        <a:xfrm>
          <a:off x="1827490" y="1409085"/>
          <a:ext cx="1540438" cy="1001284"/>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a:solidFill>
            <a:schemeClr val="tx1"/>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0" i="0" kern="1200" baseline="0" dirty="0">
              <a:solidFill>
                <a:schemeClr val="tx1"/>
              </a:solidFill>
            </a:rPr>
            <a:t>Compliance Branch</a:t>
          </a:r>
        </a:p>
      </dsp:txBody>
      <dsp:txXfrm>
        <a:off x="1876369" y="1457964"/>
        <a:ext cx="1442680" cy="903526"/>
      </dsp:txXfrm>
    </dsp:sp>
    <dsp:sp modelId="{26F88F15-F6C3-4585-8255-86401141A3F6}">
      <dsp:nvSpPr>
        <dsp:cNvPr id="0" name=""/>
        <dsp:cNvSpPr/>
      </dsp:nvSpPr>
      <dsp:spPr>
        <a:xfrm>
          <a:off x="2591302" y="467933"/>
          <a:ext cx="3008279" cy="3008279"/>
        </a:xfrm>
        <a:custGeom>
          <a:avLst/>
          <a:gdLst/>
          <a:ahLst/>
          <a:cxnLst/>
          <a:rect l="0" t="0" r="0" b="0"/>
          <a:pathLst>
            <a:path>
              <a:moveTo>
                <a:pt x="194431" y="764476"/>
              </a:moveTo>
              <a:arcTo wR="1504139" hR="1504139" stAng="12567347" swAng="1387330"/>
            </a:path>
          </a:pathLst>
        </a:custGeom>
        <a:noFill/>
        <a:ln w="50800" cap="flat" cmpd="sng" algn="ctr">
          <a:solidFill>
            <a:scrgbClr r="0" g="0" b="0">
              <a:shade val="95000"/>
              <a:satMod val="105000"/>
            </a:scrgb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51475462-EC02-4E2D-99DD-189D6C879ED4}" type="datetimeFigureOut">
              <a:rPr lang="en-US" smtClean="0"/>
              <a:t>10/13/2022</a:t>
            </a:fld>
            <a:endParaRPr lang="en-US"/>
          </a:p>
        </p:txBody>
      </p:sp>
      <p:sp>
        <p:nvSpPr>
          <p:cNvPr id="4" name="Slide Image Placeholder 3"/>
          <p:cNvSpPr>
            <a:spLocks noGrp="1" noRot="1" noChangeAspect="1"/>
          </p:cNvSpPr>
          <p:nvPr>
            <p:ph type="sldImg" idx="2"/>
          </p:nvPr>
        </p:nvSpPr>
        <p:spPr>
          <a:xfrm>
            <a:off x="1427163" y="1154113"/>
            <a:ext cx="4156075"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911C3BC9-F932-48DB-9DC5-6F728216A232}" type="slidenum">
              <a:rPr lang="en-US" smtClean="0"/>
              <a:t>‹#›</a:t>
            </a:fld>
            <a:endParaRPr lang="en-US"/>
          </a:p>
        </p:txBody>
      </p:sp>
    </p:spTree>
    <p:extLst>
      <p:ext uri="{BB962C8B-B14F-4D97-AF65-F5344CB8AC3E}">
        <p14:creationId xmlns:p14="http://schemas.microsoft.com/office/powerpoint/2010/main" val="31026049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11C3BC9-F932-48DB-9DC5-6F728216A232}" type="slidenum">
              <a:rPr lang="en-US" smtClean="0"/>
              <a:t>1</a:t>
            </a:fld>
            <a:endParaRPr lang="en-US"/>
          </a:p>
        </p:txBody>
      </p:sp>
    </p:spTree>
    <p:extLst>
      <p:ext uri="{BB962C8B-B14F-4D97-AF65-F5344CB8AC3E}">
        <p14:creationId xmlns:p14="http://schemas.microsoft.com/office/powerpoint/2010/main" val="7472962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911C3BC9-F932-48DB-9DC5-6F728216A232}" type="slidenum">
              <a:rPr lang="en-US" smtClean="0"/>
              <a:t>5</a:t>
            </a:fld>
            <a:endParaRPr lang="en-US"/>
          </a:p>
        </p:txBody>
      </p:sp>
    </p:spTree>
    <p:extLst>
      <p:ext uri="{BB962C8B-B14F-4D97-AF65-F5344CB8AC3E}">
        <p14:creationId xmlns:p14="http://schemas.microsoft.com/office/powerpoint/2010/main" val="23880317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baseline="0" dirty="0">
                <a:solidFill>
                  <a:schemeClr val="tx1"/>
                </a:solidFill>
              </a:rPr>
              <a:t>Compliance Branch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911C3BC9-F932-48DB-9DC5-6F728216A232}" type="slidenum">
              <a:rPr lang="en-US" smtClean="0"/>
              <a:t>6</a:t>
            </a:fld>
            <a:endParaRPr lang="en-US"/>
          </a:p>
        </p:txBody>
      </p:sp>
    </p:spTree>
    <p:extLst>
      <p:ext uri="{BB962C8B-B14F-4D97-AF65-F5344CB8AC3E}">
        <p14:creationId xmlns:p14="http://schemas.microsoft.com/office/powerpoint/2010/main" val="4138023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baseline="0" dirty="0">
                <a:solidFill>
                  <a:schemeClr val="tx1"/>
                </a:solidFill>
              </a:rPr>
              <a:t>Compliance Branch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911C3BC9-F932-48DB-9DC5-6F728216A232}" type="slidenum">
              <a:rPr lang="en-US" smtClean="0"/>
              <a:t>7</a:t>
            </a:fld>
            <a:endParaRPr lang="en-US"/>
          </a:p>
        </p:txBody>
      </p:sp>
    </p:spTree>
    <p:extLst>
      <p:ext uri="{BB962C8B-B14F-4D97-AF65-F5344CB8AC3E}">
        <p14:creationId xmlns:p14="http://schemas.microsoft.com/office/powerpoint/2010/main" val="3854112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11C3BC9-F932-48DB-9DC5-6F728216A232}" type="slidenum">
              <a:rPr lang="en-US" smtClean="0"/>
              <a:t>8</a:t>
            </a:fld>
            <a:endParaRPr lang="en-US"/>
          </a:p>
        </p:txBody>
      </p:sp>
    </p:spTree>
    <p:extLst>
      <p:ext uri="{BB962C8B-B14F-4D97-AF65-F5344CB8AC3E}">
        <p14:creationId xmlns:p14="http://schemas.microsoft.com/office/powerpoint/2010/main" val="115568856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latin typeface="Century Gothic" panose="020B0502020202020204" pitchFamily="34" charset="0"/>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Century Gothic" panose="020B0502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1C5493C8-07CF-4BBE-8EE7-665C8DEF7AB3}" type="datetimeFigureOut">
              <a:rPr lang="en-US" smtClean="0"/>
              <a:t>10/13/2022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8C05ED-8D4B-48BE-861E-56721B7B7E38}" type="slidenum">
              <a:rPr lang="en-US" smtClean="0"/>
              <a:t>‹#›</a:t>
            </a:fld>
            <a:endParaRPr lang="en-US"/>
          </a:p>
        </p:txBody>
      </p:sp>
      <p:sp>
        <p:nvSpPr>
          <p:cNvPr id="7" name="TextBox 6"/>
          <p:cNvSpPr txBox="1"/>
          <p:nvPr userDrawn="1"/>
        </p:nvSpPr>
        <p:spPr>
          <a:xfrm>
            <a:off x="0" y="5724939"/>
            <a:ext cx="9144000" cy="1133061"/>
          </a:xfrm>
          <a:prstGeom prst="rect">
            <a:avLst/>
          </a:prstGeom>
          <a:solidFill>
            <a:srgbClr val="0A2649"/>
          </a:solidFill>
        </p:spPr>
        <p:txBody>
          <a:bodyPr wrap="square" rtlCol="0">
            <a:spAutoFit/>
          </a:bodyPr>
          <a:lstStyle/>
          <a:p>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58146" y="5989717"/>
            <a:ext cx="670560" cy="603504"/>
          </a:xfrm>
          <a:prstGeom prst="rect">
            <a:avLst/>
          </a:prstGeom>
        </p:spPr>
      </p:pic>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205993" y="6010914"/>
            <a:ext cx="1920240" cy="561109"/>
          </a:xfrm>
          <a:prstGeom prst="rect">
            <a:avLst/>
          </a:prstGeom>
        </p:spPr>
      </p:pic>
    </p:spTree>
    <p:extLst>
      <p:ext uri="{BB962C8B-B14F-4D97-AF65-F5344CB8AC3E}">
        <p14:creationId xmlns:p14="http://schemas.microsoft.com/office/powerpoint/2010/main" val="1145651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5493C8-07CF-4BBE-8EE7-665C8DEF7AB3}" type="datetimeFigureOut">
              <a:rPr lang="en-US" smtClean="0"/>
              <a:t>10/13/2022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8C05ED-8D4B-48BE-861E-56721B7B7E38}" type="slidenum">
              <a:rPr lang="en-US" smtClean="0"/>
              <a:t>‹#›</a:t>
            </a:fld>
            <a:endParaRPr lang="en-US"/>
          </a:p>
        </p:txBody>
      </p:sp>
    </p:spTree>
    <p:extLst>
      <p:ext uri="{BB962C8B-B14F-4D97-AF65-F5344CB8AC3E}">
        <p14:creationId xmlns:p14="http://schemas.microsoft.com/office/powerpoint/2010/main" val="376845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5493C8-07CF-4BBE-8EE7-665C8DEF7AB3}" type="datetimeFigureOut">
              <a:rPr lang="en-US" smtClean="0"/>
              <a:t>10/13/2022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8C05ED-8D4B-48BE-861E-56721B7B7E38}" type="slidenum">
              <a:rPr lang="en-US" smtClean="0"/>
              <a:t>‹#›</a:t>
            </a:fld>
            <a:endParaRPr lang="en-US"/>
          </a:p>
        </p:txBody>
      </p:sp>
    </p:spTree>
    <p:extLst>
      <p:ext uri="{BB962C8B-B14F-4D97-AF65-F5344CB8AC3E}">
        <p14:creationId xmlns:p14="http://schemas.microsoft.com/office/powerpoint/2010/main" val="2251928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C5493C8-07CF-4BBE-8EE7-665C8DEF7AB3}" type="datetimeFigureOut">
              <a:rPr lang="en-US" smtClean="0"/>
              <a:t>10/13/2022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8C05ED-8D4B-48BE-861E-56721B7B7E38}" type="slidenum">
              <a:rPr lang="en-US" smtClean="0"/>
              <a:t>‹#›</a:t>
            </a:fld>
            <a:endParaRPr lang="en-US"/>
          </a:p>
        </p:txBody>
      </p:sp>
    </p:spTree>
    <p:extLst>
      <p:ext uri="{BB962C8B-B14F-4D97-AF65-F5344CB8AC3E}">
        <p14:creationId xmlns:p14="http://schemas.microsoft.com/office/powerpoint/2010/main" val="2656550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1C5493C8-07CF-4BBE-8EE7-665C8DEF7AB3}" type="datetimeFigureOut">
              <a:rPr lang="en-US" smtClean="0"/>
              <a:t>10/13/2022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8C05ED-8D4B-48BE-861E-56721B7B7E38}" type="slidenum">
              <a:rPr lang="en-US" smtClean="0"/>
              <a:t>‹#›</a:t>
            </a:fld>
            <a:endParaRPr lang="en-US"/>
          </a:p>
        </p:txBody>
      </p:sp>
    </p:spTree>
    <p:extLst>
      <p:ext uri="{BB962C8B-B14F-4D97-AF65-F5344CB8AC3E}">
        <p14:creationId xmlns:p14="http://schemas.microsoft.com/office/powerpoint/2010/main" val="162169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5493C8-07CF-4BBE-8EE7-665C8DEF7AB3}" type="datetimeFigureOut">
              <a:rPr lang="en-US" smtClean="0"/>
              <a:t>10/13/2022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8C05ED-8D4B-48BE-861E-56721B7B7E38}" type="slidenum">
              <a:rPr lang="en-US" smtClean="0"/>
              <a:t>‹#›</a:t>
            </a:fld>
            <a:endParaRPr lang="en-US"/>
          </a:p>
        </p:txBody>
      </p:sp>
    </p:spTree>
    <p:extLst>
      <p:ext uri="{BB962C8B-B14F-4D97-AF65-F5344CB8AC3E}">
        <p14:creationId xmlns:p14="http://schemas.microsoft.com/office/powerpoint/2010/main" val="1752646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5493C8-07CF-4BBE-8EE7-665C8DEF7AB3}" type="datetimeFigureOut">
              <a:rPr lang="en-US" smtClean="0"/>
              <a:t>10/13/2022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8C05ED-8D4B-48BE-861E-56721B7B7E38}" type="slidenum">
              <a:rPr lang="en-US" smtClean="0"/>
              <a:t>‹#›</a:t>
            </a:fld>
            <a:endParaRPr lang="en-US"/>
          </a:p>
        </p:txBody>
      </p:sp>
    </p:spTree>
    <p:extLst>
      <p:ext uri="{BB962C8B-B14F-4D97-AF65-F5344CB8AC3E}">
        <p14:creationId xmlns:p14="http://schemas.microsoft.com/office/powerpoint/2010/main" val="3790319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5493C8-07CF-4BBE-8EE7-665C8DEF7AB3}" type="datetimeFigureOut">
              <a:rPr lang="en-US" smtClean="0"/>
              <a:t>10/13/2022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8C05ED-8D4B-48BE-861E-56721B7B7E38}" type="slidenum">
              <a:rPr lang="en-US" smtClean="0"/>
              <a:t>‹#›</a:t>
            </a:fld>
            <a:endParaRPr lang="en-US"/>
          </a:p>
        </p:txBody>
      </p:sp>
    </p:spTree>
    <p:extLst>
      <p:ext uri="{BB962C8B-B14F-4D97-AF65-F5344CB8AC3E}">
        <p14:creationId xmlns:p14="http://schemas.microsoft.com/office/powerpoint/2010/main" val="434192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5493C8-07CF-4BBE-8EE7-665C8DEF7AB3}" type="datetimeFigureOut">
              <a:rPr lang="en-US" smtClean="0"/>
              <a:t>10/13/2022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8C05ED-8D4B-48BE-861E-56721B7B7E38}" type="slidenum">
              <a:rPr lang="en-US" smtClean="0"/>
              <a:t>‹#›</a:t>
            </a:fld>
            <a:endParaRPr lang="en-US"/>
          </a:p>
        </p:txBody>
      </p:sp>
    </p:spTree>
    <p:extLst>
      <p:ext uri="{BB962C8B-B14F-4D97-AF65-F5344CB8AC3E}">
        <p14:creationId xmlns:p14="http://schemas.microsoft.com/office/powerpoint/2010/main" val="1399796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5493C8-07CF-4BBE-8EE7-665C8DEF7AB3}" type="datetimeFigureOut">
              <a:rPr lang="en-US" smtClean="0"/>
              <a:t>10/13/2022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8C05ED-8D4B-48BE-861E-56721B7B7E38}" type="slidenum">
              <a:rPr lang="en-US" smtClean="0"/>
              <a:t>‹#›</a:t>
            </a:fld>
            <a:endParaRPr lang="en-US"/>
          </a:p>
        </p:txBody>
      </p:sp>
    </p:spTree>
    <p:extLst>
      <p:ext uri="{BB962C8B-B14F-4D97-AF65-F5344CB8AC3E}">
        <p14:creationId xmlns:p14="http://schemas.microsoft.com/office/powerpoint/2010/main" val="3914433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5493C8-07CF-4BBE-8EE7-665C8DEF7AB3}" type="datetimeFigureOut">
              <a:rPr lang="en-US" smtClean="0"/>
              <a:t>10/13/2022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8C05ED-8D4B-48BE-861E-56721B7B7E38}" type="slidenum">
              <a:rPr lang="en-US" smtClean="0"/>
              <a:t>‹#›</a:t>
            </a:fld>
            <a:endParaRPr lang="en-US"/>
          </a:p>
        </p:txBody>
      </p:sp>
    </p:spTree>
    <p:extLst>
      <p:ext uri="{BB962C8B-B14F-4D97-AF65-F5344CB8AC3E}">
        <p14:creationId xmlns:p14="http://schemas.microsoft.com/office/powerpoint/2010/main" val="428296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5493C8-07CF-4BBE-8EE7-665C8DEF7AB3}" type="datetimeFigureOut">
              <a:rPr lang="en-US" smtClean="0"/>
              <a:t>10/13/2022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8C05ED-8D4B-48BE-861E-56721B7B7E38}" type="slidenum">
              <a:rPr lang="en-US" smtClean="0"/>
              <a:t>‹#›</a:t>
            </a:fld>
            <a:endParaRPr lang="en-US"/>
          </a:p>
        </p:txBody>
      </p:sp>
      <p:sp>
        <p:nvSpPr>
          <p:cNvPr id="7" name="TextBox 6"/>
          <p:cNvSpPr txBox="1"/>
          <p:nvPr userDrawn="1"/>
        </p:nvSpPr>
        <p:spPr>
          <a:xfrm>
            <a:off x="0" y="5724939"/>
            <a:ext cx="9144000" cy="1133061"/>
          </a:xfrm>
          <a:prstGeom prst="rect">
            <a:avLst/>
          </a:prstGeom>
          <a:solidFill>
            <a:srgbClr val="0A2649"/>
          </a:solidFill>
        </p:spPr>
        <p:txBody>
          <a:bodyPr wrap="square" rtlCol="0">
            <a:spAutoFit/>
          </a:bodyPr>
          <a:lstStyle/>
          <a:p>
            <a:endParaRPr lang="en-US" dirty="0"/>
          </a:p>
        </p:txBody>
      </p:sp>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358146" y="5977518"/>
            <a:ext cx="670560" cy="603504"/>
          </a:xfrm>
          <a:prstGeom prst="rect">
            <a:avLst/>
          </a:prstGeom>
        </p:spPr>
      </p:pic>
      <p:pic>
        <p:nvPicPr>
          <p:cNvPr id="9" name="Picture 8"/>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6205993" y="5998715"/>
            <a:ext cx="1920240" cy="561109"/>
          </a:xfrm>
          <a:prstGeom prst="rect">
            <a:avLst/>
          </a:prstGeom>
        </p:spPr>
      </p:pic>
    </p:spTree>
    <p:extLst>
      <p:ext uri="{BB962C8B-B14F-4D97-AF65-F5344CB8AC3E}">
        <p14:creationId xmlns:p14="http://schemas.microsoft.com/office/powerpoint/2010/main" val="38957215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Century Gothic" panose="020B050202020202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Century Gothic" panose="020B05020202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chemeClr val="tx1"/>
          </a:solidFill>
          <a:latin typeface="Century Gothic" panose="020B050202020202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spcBef>
          <a:spcPct val="20000"/>
        </a:spcBef>
        <a:buFont typeface="Arial" panose="020B0604020202020204" pitchFamily="34" charset="0"/>
        <a:buChar char="•"/>
        <a:defRPr sz="2400" b="0" kern="1200">
          <a:solidFill>
            <a:schemeClr val="tx1"/>
          </a:solidFill>
          <a:latin typeface="Century Gothic" panose="020B050202020202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spcBef>
          <a:spcPct val="20000"/>
        </a:spcBef>
        <a:buFont typeface="Arial" panose="020B0604020202020204" pitchFamily="34" charset="0"/>
        <a:buChar char="–"/>
        <a:defRPr sz="2000" b="0" kern="1200">
          <a:solidFill>
            <a:schemeClr val="tx1"/>
          </a:solidFill>
          <a:latin typeface="Century Gothic" panose="020B050202020202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spcBef>
          <a:spcPct val="20000"/>
        </a:spcBef>
        <a:buFont typeface="Arial" panose="020B0604020202020204" pitchFamily="34" charset="0"/>
        <a:buChar char="»"/>
        <a:defRPr sz="2000" b="0" kern="1200">
          <a:solidFill>
            <a:schemeClr val="tx1"/>
          </a:solidFill>
          <a:latin typeface="Century Gothic" panose="020B050202020202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054101"/>
            <a:ext cx="8382000" cy="3962400"/>
          </a:xfrm>
        </p:spPr>
        <p:txBody>
          <a:bodyPr>
            <a:noAutofit/>
          </a:bodyPr>
          <a:lstStyle/>
          <a:p>
            <a:r>
              <a:rPr lang="en-US" dirty="0">
                <a:latin typeface="Century Gothic" panose="020B0502020202020204" pitchFamily="34" charset="0"/>
              </a:rPr>
              <a:t>Air Pollution Control </a:t>
            </a:r>
            <a:br>
              <a:rPr lang="en-US" dirty="0">
                <a:latin typeface="Century Gothic" panose="020B0502020202020204" pitchFamily="34" charset="0"/>
              </a:rPr>
            </a:br>
            <a:r>
              <a:rPr lang="en-US" dirty="0">
                <a:latin typeface="Century Gothic" panose="020B0502020202020204" pitchFamily="34" charset="0"/>
              </a:rPr>
              <a:t>Hearing Board</a:t>
            </a:r>
            <a:br>
              <a:rPr lang="en-US" dirty="0">
                <a:latin typeface="Century Gothic" panose="020B0502020202020204" pitchFamily="34" charset="0"/>
              </a:rPr>
            </a:br>
            <a:br>
              <a:rPr lang="en-US" sz="2200" dirty="0">
                <a:latin typeface="Century Gothic" panose="020B0502020202020204" pitchFamily="34" charset="0"/>
              </a:rPr>
            </a:br>
            <a:r>
              <a:rPr lang="en-US" dirty="0">
                <a:latin typeface="Century Gothic" panose="020B0502020202020204" pitchFamily="34" charset="0"/>
              </a:rPr>
              <a:t>Air Quality Management </a:t>
            </a:r>
            <a:br>
              <a:rPr lang="en-US" dirty="0">
                <a:latin typeface="Century Gothic" panose="020B0502020202020204" pitchFamily="34" charset="0"/>
              </a:rPr>
            </a:br>
            <a:r>
              <a:rPr lang="en-US" dirty="0">
                <a:latin typeface="Century Gothic" panose="020B0502020202020204" pitchFamily="34" charset="0"/>
              </a:rPr>
              <a:t>Compliance Process</a:t>
            </a:r>
            <a:br>
              <a:rPr lang="en-US" dirty="0"/>
            </a:br>
            <a:br>
              <a:rPr lang="en-US" dirty="0"/>
            </a:br>
            <a:endParaRPr lang="en-US" dirty="0">
              <a:latin typeface="Century Gothic" panose="020B0502020202020204" pitchFamily="34" charset="0"/>
            </a:endParaRPr>
          </a:p>
        </p:txBody>
      </p:sp>
      <p:sp>
        <p:nvSpPr>
          <p:cNvPr id="3" name="Subtitle 2"/>
          <p:cNvSpPr>
            <a:spLocks noGrp="1"/>
          </p:cNvSpPr>
          <p:nvPr>
            <p:ph type="subTitle" idx="1"/>
          </p:nvPr>
        </p:nvSpPr>
        <p:spPr>
          <a:xfrm>
            <a:off x="1028700" y="4876800"/>
            <a:ext cx="7086600" cy="914399"/>
          </a:xfrm>
        </p:spPr>
        <p:txBody>
          <a:bodyPr>
            <a:normAutofit/>
          </a:bodyPr>
          <a:lstStyle/>
          <a:p>
            <a:pPr>
              <a:spcBef>
                <a:spcPts val="0"/>
              </a:spcBef>
            </a:pPr>
            <a:r>
              <a:rPr lang="en-US" sz="2500" b="1" dirty="0">
                <a:latin typeface="Century Gothic" panose="020B0502020202020204" pitchFamily="34" charset="0"/>
              </a:rPr>
              <a:t>Francisco Vega, Director</a:t>
            </a:r>
          </a:p>
          <a:p>
            <a:pPr>
              <a:spcBef>
                <a:spcPts val="0"/>
              </a:spcBef>
            </a:pPr>
            <a:r>
              <a:rPr lang="en-US" sz="2500" b="1" dirty="0"/>
              <a:t>October 13, 2022</a:t>
            </a:r>
            <a:endParaRPr lang="en-US" sz="2500" b="1" dirty="0">
              <a:latin typeface="Century Gothic" panose="020B0502020202020204" pitchFamily="34" charset="0"/>
            </a:endParaRPr>
          </a:p>
        </p:txBody>
      </p:sp>
    </p:spTree>
    <p:extLst>
      <p:ext uri="{BB962C8B-B14F-4D97-AF65-F5344CB8AC3E}">
        <p14:creationId xmlns:p14="http://schemas.microsoft.com/office/powerpoint/2010/main" val="436197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914399"/>
          </a:xfrm>
        </p:spPr>
        <p:txBody>
          <a:bodyPr>
            <a:normAutofit/>
          </a:bodyPr>
          <a:lstStyle/>
          <a:p>
            <a:r>
              <a:rPr lang="en-US" sz="4400" b="1" dirty="0">
                <a:solidFill>
                  <a:schemeClr val="accent1">
                    <a:lumMod val="50000"/>
                  </a:schemeClr>
                </a:solidFill>
              </a:rPr>
              <a:t>Mission</a:t>
            </a:r>
            <a:endParaRPr lang="en-US" dirty="0">
              <a:latin typeface="Century Gothic" panose="020B0502020202020204" pitchFamily="34" charset="0"/>
            </a:endParaRPr>
          </a:p>
        </p:txBody>
      </p:sp>
      <p:sp>
        <p:nvSpPr>
          <p:cNvPr id="3" name="Content Placeholder 2">
            <a:extLst>
              <a:ext uri="{FF2B5EF4-FFF2-40B4-BE49-F238E27FC236}">
                <a16:creationId xmlns:a16="http://schemas.microsoft.com/office/drawing/2014/main" id="{F123E957-F082-4937-9572-CABDF0B29D1A}"/>
              </a:ext>
            </a:extLst>
          </p:cNvPr>
          <p:cNvSpPr txBox="1">
            <a:spLocks/>
          </p:cNvSpPr>
          <p:nvPr/>
        </p:nvSpPr>
        <p:spPr>
          <a:xfrm>
            <a:off x="357809" y="1219199"/>
            <a:ext cx="8428382" cy="390525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Century Gothic" panose="020B0502020202020204" pitchFamily="34" charset="0"/>
                <a:ea typeface="+mn-ea"/>
                <a:cs typeface="+mn-cs"/>
              </a:defRPr>
            </a:lvl1pPr>
            <a:lvl2pPr marL="457200" indent="0" algn="ctr" defTabSz="914400" rtl="0" eaLnBrk="1" latinLnBrk="0" hangingPunct="1">
              <a:spcBef>
                <a:spcPct val="20000"/>
              </a:spcBef>
              <a:buFont typeface="Arial" panose="020B0604020202020204" pitchFamily="34" charset="0"/>
              <a:buNone/>
              <a:defRPr sz="2800" b="0" kern="1200">
                <a:solidFill>
                  <a:schemeClr val="tx1">
                    <a:tint val="75000"/>
                  </a:schemeClr>
                </a:solidFill>
                <a:latin typeface="Century Gothic" panose="020B0502020202020204" pitchFamily="34" charset="0"/>
                <a:ea typeface="Verdana" panose="020B0604030504040204" pitchFamily="34" charset="0"/>
                <a:cs typeface="Verdana" panose="020B0604030504040204" pitchFamily="34" charset="0"/>
              </a:defRPr>
            </a:lvl2pPr>
            <a:lvl3pPr marL="914400" indent="0" algn="ctr" defTabSz="914400" rtl="0" eaLnBrk="1" latinLnBrk="0" hangingPunct="1">
              <a:spcBef>
                <a:spcPct val="20000"/>
              </a:spcBef>
              <a:buFont typeface="Arial" panose="020B0604020202020204" pitchFamily="34" charset="0"/>
              <a:buNone/>
              <a:defRPr sz="2400" b="0" kern="1200">
                <a:solidFill>
                  <a:schemeClr val="tx1">
                    <a:tint val="75000"/>
                  </a:schemeClr>
                </a:solidFill>
                <a:latin typeface="Century Gothic" panose="020B0502020202020204" pitchFamily="34" charset="0"/>
                <a:ea typeface="Verdana" panose="020B0604030504040204" pitchFamily="34" charset="0"/>
                <a:cs typeface="Verdana" panose="020B0604030504040204" pitchFamily="34" charset="0"/>
              </a:defRPr>
            </a:lvl3pPr>
            <a:lvl4pPr marL="1371600" indent="0" algn="ctr" defTabSz="914400" rtl="0" eaLnBrk="1" latinLnBrk="0" hangingPunct="1">
              <a:spcBef>
                <a:spcPct val="20000"/>
              </a:spcBef>
              <a:buFont typeface="Arial" panose="020B0604020202020204" pitchFamily="34" charset="0"/>
              <a:buNone/>
              <a:defRPr sz="2000" b="0" kern="1200">
                <a:solidFill>
                  <a:schemeClr val="tx1">
                    <a:tint val="75000"/>
                  </a:schemeClr>
                </a:solidFill>
                <a:latin typeface="Century Gothic" panose="020B0502020202020204" pitchFamily="34" charset="0"/>
                <a:ea typeface="Verdana" panose="020B0604030504040204" pitchFamily="34" charset="0"/>
                <a:cs typeface="Verdana" panose="020B0604030504040204" pitchFamily="34" charset="0"/>
              </a:defRPr>
            </a:lvl4pPr>
            <a:lvl5pPr marL="1828800" indent="0" algn="ctr" defTabSz="914400" rtl="0" eaLnBrk="1" latinLnBrk="0" hangingPunct="1">
              <a:spcBef>
                <a:spcPct val="20000"/>
              </a:spcBef>
              <a:buFont typeface="Arial" panose="020B0604020202020204" pitchFamily="34" charset="0"/>
              <a:buNone/>
              <a:defRPr sz="2000" b="0" kern="1200">
                <a:solidFill>
                  <a:schemeClr val="tx1">
                    <a:tint val="75000"/>
                  </a:schemeClr>
                </a:solidFill>
                <a:latin typeface="Century Gothic" panose="020B0502020202020204" pitchFamily="34" charset="0"/>
                <a:ea typeface="Verdana" panose="020B0604030504040204" pitchFamily="34" charset="0"/>
                <a:cs typeface="Verdana" panose="020B0604030504040204" pitchFamily="34" charset="0"/>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spcBef>
                <a:spcPts val="0"/>
              </a:spcBef>
            </a:pPr>
            <a:endParaRPr lang="en-US" sz="2500" dirty="0">
              <a:solidFill>
                <a:schemeClr val="tx1"/>
              </a:solidFill>
            </a:endParaRPr>
          </a:p>
        </p:txBody>
      </p:sp>
      <p:sp>
        <p:nvSpPr>
          <p:cNvPr id="7" name="TextBox 6">
            <a:extLst>
              <a:ext uri="{FF2B5EF4-FFF2-40B4-BE49-F238E27FC236}">
                <a16:creationId xmlns:a16="http://schemas.microsoft.com/office/drawing/2014/main" id="{4C2EC2D8-8EC6-4B81-8FDF-D494EE974DDD}"/>
              </a:ext>
            </a:extLst>
          </p:cNvPr>
          <p:cNvSpPr txBox="1"/>
          <p:nvPr/>
        </p:nvSpPr>
        <p:spPr>
          <a:xfrm>
            <a:off x="685800" y="1447800"/>
            <a:ext cx="7772400" cy="4031873"/>
          </a:xfrm>
          <a:prstGeom prst="rect">
            <a:avLst/>
          </a:prstGeom>
          <a:noFill/>
        </p:spPr>
        <p:txBody>
          <a:bodyPr wrap="square">
            <a:spAutoFit/>
          </a:bodyPr>
          <a:lstStyle/>
          <a:p>
            <a:r>
              <a:rPr lang="en-US" sz="3200" dirty="0"/>
              <a:t>The Air Quality Management Division (AQMD) implements clean air solutions that protect the quality of life for the citizens of Reno, Sparks, and Washoe County through community partnerships along with programs and services such as air monitoring, permitting, compliance, planning, and public education.</a:t>
            </a:r>
          </a:p>
        </p:txBody>
      </p:sp>
    </p:spTree>
    <p:extLst>
      <p:ext uri="{BB962C8B-B14F-4D97-AF65-F5344CB8AC3E}">
        <p14:creationId xmlns:p14="http://schemas.microsoft.com/office/powerpoint/2010/main" val="3488310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80013-C4B3-4DD7-AFF4-9269A701FA56}"/>
              </a:ext>
            </a:extLst>
          </p:cNvPr>
          <p:cNvSpPr>
            <a:spLocks noGrp="1"/>
          </p:cNvSpPr>
          <p:nvPr>
            <p:ph type="title"/>
          </p:nvPr>
        </p:nvSpPr>
        <p:spPr/>
        <p:txBody>
          <a:bodyPr>
            <a:noAutofit/>
          </a:bodyPr>
          <a:lstStyle/>
          <a:p>
            <a:r>
              <a:rPr lang="en-US" sz="3800" b="1" dirty="0">
                <a:solidFill>
                  <a:schemeClr val="accent1">
                    <a:lumMod val="50000"/>
                  </a:schemeClr>
                </a:solidFill>
              </a:rPr>
              <a:t>Air Quality Standards</a:t>
            </a:r>
          </a:p>
        </p:txBody>
      </p:sp>
      <p:sp>
        <p:nvSpPr>
          <p:cNvPr id="6" name="TextBox 5">
            <a:extLst>
              <a:ext uri="{FF2B5EF4-FFF2-40B4-BE49-F238E27FC236}">
                <a16:creationId xmlns:a16="http://schemas.microsoft.com/office/drawing/2014/main" id="{C6C19859-1A40-4CBC-AABA-369DE4FFE180}"/>
              </a:ext>
            </a:extLst>
          </p:cNvPr>
          <p:cNvSpPr txBox="1"/>
          <p:nvPr/>
        </p:nvSpPr>
        <p:spPr>
          <a:xfrm>
            <a:off x="685800" y="1447800"/>
            <a:ext cx="7772400" cy="1569660"/>
          </a:xfrm>
          <a:prstGeom prst="rect">
            <a:avLst/>
          </a:prstGeom>
          <a:noFill/>
        </p:spPr>
        <p:txBody>
          <a:bodyPr wrap="square">
            <a:spAutoFit/>
          </a:bodyPr>
          <a:lstStyle/>
          <a:p>
            <a:r>
              <a:rPr lang="en-US" sz="3200" dirty="0"/>
              <a:t>The AQMD protects the air quality resource and the quality of life by ensuring compliance with the ambient air quality standards. </a:t>
            </a:r>
          </a:p>
        </p:txBody>
      </p:sp>
    </p:spTree>
    <p:extLst>
      <p:ext uri="{BB962C8B-B14F-4D97-AF65-F5344CB8AC3E}">
        <p14:creationId xmlns:p14="http://schemas.microsoft.com/office/powerpoint/2010/main" val="1043732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80013-C4B3-4DD7-AFF4-9269A701FA56}"/>
              </a:ext>
            </a:extLst>
          </p:cNvPr>
          <p:cNvSpPr>
            <a:spLocks noGrp="1"/>
          </p:cNvSpPr>
          <p:nvPr>
            <p:ph type="title"/>
          </p:nvPr>
        </p:nvSpPr>
        <p:spPr/>
        <p:txBody>
          <a:bodyPr>
            <a:noAutofit/>
          </a:bodyPr>
          <a:lstStyle/>
          <a:p>
            <a:r>
              <a:rPr lang="en-US" sz="3800" b="1" dirty="0">
                <a:solidFill>
                  <a:schemeClr val="accent1">
                    <a:lumMod val="50000"/>
                  </a:schemeClr>
                </a:solidFill>
              </a:rPr>
              <a:t>Air Quality Standards</a:t>
            </a:r>
          </a:p>
        </p:txBody>
      </p:sp>
      <p:graphicFrame>
        <p:nvGraphicFramePr>
          <p:cNvPr id="3" name="Table 2">
            <a:extLst>
              <a:ext uri="{FF2B5EF4-FFF2-40B4-BE49-F238E27FC236}">
                <a16:creationId xmlns:a16="http://schemas.microsoft.com/office/drawing/2014/main" id="{2C4A1041-4871-4395-A7CF-8479C05F736F}"/>
              </a:ext>
            </a:extLst>
          </p:cNvPr>
          <p:cNvGraphicFramePr>
            <a:graphicFrameLocks noGrp="1"/>
          </p:cNvGraphicFramePr>
          <p:nvPr>
            <p:extLst>
              <p:ext uri="{D42A27DB-BD31-4B8C-83A1-F6EECF244321}">
                <p14:modId xmlns:p14="http://schemas.microsoft.com/office/powerpoint/2010/main" val="1107003011"/>
              </p:ext>
            </p:extLst>
          </p:nvPr>
        </p:nvGraphicFramePr>
        <p:xfrm>
          <a:off x="457200" y="1340401"/>
          <a:ext cx="8229600" cy="4177198"/>
        </p:xfrm>
        <a:graphic>
          <a:graphicData uri="http://schemas.openxmlformats.org/drawingml/2006/table">
            <a:tbl>
              <a:tblPr firstRow="1" bandRow="1">
                <a:effectLst/>
                <a:tableStyleId>{5C22544A-7EE6-4342-B048-85BDC9FD1C3A}</a:tableStyleId>
              </a:tblPr>
              <a:tblGrid>
                <a:gridCol w="2517289">
                  <a:extLst>
                    <a:ext uri="{9D8B030D-6E8A-4147-A177-3AD203B41FA5}">
                      <a16:colId xmlns:a16="http://schemas.microsoft.com/office/drawing/2014/main" val="356523552"/>
                    </a:ext>
                  </a:extLst>
                </a:gridCol>
                <a:gridCol w="1742739">
                  <a:extLst>
                    <a:ext uri="{9D8B030D-6E8A-4147-A177-3AD203B41FA5}">
                      <a16:colId xmlns:a16="http://schemas.microsoft.com/office/drawing/2014/main" val="2290270725"/>
                    </a:ext>
                  </a:extLst>
                </a:gridCol>
                <a:gridCol w="1839558">
                  <a:extLst>
                    <a:ext uri="{9D8B030D-6E8A-4147-A177-3AD203B41FA5}">
                      <a16:colId xmlns:a16="http://schemas.microsoft.com/office/drawing/2014/main" val="2837612462"/>
                    </a:ext>
                  </a:extLst>
                </a:gridCol>
                <a:gridCol w="2130014">
                  <a:extLst>
                    <a:ext uri="{9D8B030D-6E8A-4147-A177-3AD203B41FA5}">
                      <a16:colId xmlns:a16="http://schemas.microsoft.com/office/drawing/2014/main" val="4180220493"/>
                    </a:ext>
                  </a:extLst>
                </a:gridCol>
              </a:tblGrid>
              <a:tr h="615366">
                <a:tc>
                  <a:txBody>
                    <a:bodyPr/>
                    <a:lstStyle/>
                    <a:p>
                      <a:pPr algn="ctr"/>
                      <a:r>
                        <a:rPr lang="en-US" sz="1600" dirty="0"/>
                        <a:t>Pollutant</a:t>
                      </a:r>
                    </a:p>
                  </a:txBody>
                  <a:tcPr marT="45719" marB="45719"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sz="1600" dirty="0"/>
                        <a:t>Averaging </a:t>
                      </a:r>
                    </a:p>
                    <a:p>
                      <a:pPr algn="ctr"/>
                      <a:r>
                        <a:rPr lang="en-US" sz="1600" dirty="0"/>
                        <a:t>Time</a:t>
                      </a:r>
                    </a:p>
                  </a:txBody>
                  <a:tcPr marT="45719" marB="45719"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sz="1600" dirty="0"/>
                        <a:t>Level</a:t>
                      </a:r>
                    </a:p>
                  </a:txBody>
                  <a:tcPr marT="45719" marB="45719"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sz="1600" dirty="0"/>
                        <a:t>Washoe County Design</a:t>
                      </a:r>
                      <a:r>
                        <a:rPr lang="en-US" sz="1600" baseline="0" dirty="0"/>
                        <a:t> Value (2019)</a:t>
                      </a:r>
                      <a:endParaRPr lang="en-US" sz="1600" dirty="0"/>
                    </a:p>
                  </a:txBody>
                  <a:tcPr marT="45719" marB="45719"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93575262"/>
                  </a:ext>
                </a:extLst>
              </a:tr>
              <a:tr h="467013">
                <a:tc>
                  <a:txBody>
                    <a:bodyPr/>
                    <a:lstStyle/>
                    <a:p>
                      <a:pPr marL="0" algn="ctr" rtl="0" eaLnBrk="1" latinLnBrk="0" hangingPunct="1"/>
                      <a:r>
                        <a:rPr kumimoji="0" lang="en-US" sz="1600" b="1" kern="1200" dirty="0">
                          <a:solidFill>
                            <a:schemeClr val="dk1"/>
                          </a:solidFill>
                          <a:latin typeface="+mn-lt"/>
                          <a:ea typeface="+mn-ea"/>
                          <a:cs typeface="+mn-cs"/>
                        </a:rPr>
                        <a:t>Ozone</a:t>
                      </a:r>
                    </a:p>
                  </a:txBody>
                  <a:tcPr marT="45719" marB="45719"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CC00"/>
                    </a:solidFill>
                  </a:tcPr>
                </a:tc>
                <a:tc>
                  <a:txBody>
                    <a:bodyPr/>
                    <a:lstStyle/>
                    <a:p>
                      <a:pPr algn="ctr"/>
                      <a:r>
                        <a:rPr lang="en-US" sz="1600" b="1" dirty="0"/>
                        <a:t>8-hour</a:t>
                      </a:r>
                    </a:p>
                  </a:txBody>
                  <a:tcPr marT="45719" marB="45719"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CC00"/>
                    </a:solidFill>
                  </a:tcPr>
                </a:tc>
                <a:tc>
                  <a:txBody>
                    <a:bodyPr/>
                    <a:lstStyle/>
                    <a:p>
                      <a:pPr algn="ctr"/>
                      <a:r>
                        <a:rPr lang="en-US" sz="1600" b="1" dirty="0"/>
                        <a:t>0.070 ppm</a:t>
                      </a:r>
                    </a:p>
                  </a:txBody>
                  <a:tcPr marT="45719" marB="45719"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CC00"/>
                    </a:solidFill>
                  </a:tcPr>
                </a:tc>
                <a:tc>
                  <a:txBody>
                    <a:bodyPr/>
                    <a:lstStyle/>
                    <a:p>
                      <a:pPr algn="ctr"/>
                      <a:r>
                        <a:rPr lang="en-US" sz="1600" b="1" dirty="0"/>
                        <a:t>0.070 </a:t>
                      </a:r>
                      <a:r>
                        <a:rPr lang="en-US" sz="1600" b="1" baseline="0" dirty="0"/>
                        <a:t>ppm</a:t>
                      </a:r>
                      <a:endParaRPr lang="en-US" sz="1600" b="1" dirty="0"/>
                    </a:p>
                  </a:txBody>
                  <a:tcPr marT="45719" marB="45719"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CC00"/>
                    </a:solidFill>
                  </a:tcPr>
                </a:tc>
                <a:extLst>
                  <a:ext uri="{0D108BD9-81ED-4DB2-BD59-A6C34878D82A}">
                    <a16:rowId xmlns:a16="http://schemas.microsoft.com/office/drawing/2014/main" val="1968050573"/>
                  </a:ext>
                </a:extLst>
              </a:tr>
              <a:tr h="508414">
                <a:tc>
                  <a:txBody>
                    <a:bodyPr/>
                    <a:lstStyle/>
                    <a:p>
                      <a:pPr algn="ctr"/>
                      <a:r>
                        <a:rPr lang="en-US" sz="1600" dirty="0">
                          <a:solidFill>
                            <a:schemeClr val="tx1"/>
                          </a:solidFill>
                        </a:rPr>
                        <a:t>PM</a:t>
                      </a:r>
                      <a:r>
                        <a:rPr lang="en-US" sz="1600" baseline="-25000" dirty="0">
                          <a:solidFill>
                            <a:schemeClr val="tx1"/>
                          </a:solidFill>
                        </a:rPr>
                        <a:t>2.5</a:t>
                      </a:r>
                    </a:p>
                  </a:txBody>
                  <a:tcPr marT="45719" marB="45719" anchor="ct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600" dirty="0">
                          <a:solidFill>
                            <a:schemeClr val="tx1"/>
                          </a:solidFill>
                        </a:rPr>
                        <a:t>24-hour</a:t>
                      </a:r>
                    </a:p>
                    <a:p>
                      <a:pPr algn="ctr"/>
                      <a:r>
                        <a:rPr lang="en-US" sz="1600" dirty="0">
                          <a:solidFill>
                            <a:schemeClr val="tx1"/>
                          </a:solidFill>
                        </a:rPr>
                        <a:t>Annual</a:t>
                      </a:r>
                    </a:p>
                  </a:txBody>
                  <a:tcPr marT="45719" marB="45719" anchor="ct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latin typeface="+mn-lt"/>
                        </a:rPr>
                        <a:t>35 </a:t>
                      </a:r>
                      <a:r>
                        <a:rPr lang="en-US" sz="1600" baseline="0" dirty="0">
                          <a:solidFill>
                            <a:schemeClr val="tx1"/>
                          </a:solidFill>
                          <a:latin typeface="+mn-lt"/>
                        </a:rPr>
                        <a:t>m</a:t>
                      </a:r>
                      <a:r>
                        <a:rPr lang="en-US" sz="1600" dirty="0">
                          <a:solidFill>
                            <a:schemeClr val="tx1"/>
                          </a:solidFill>
                          <a:latin typeface="+mn-lt"/>
                        </a:rPr>
                        <a:t>g/m</a:t>
                      </a:r>
                      <a:r>
                        <a:rPr lang="en-US" sz="1600" baseline="30000" dirty="0">
                          <a:solidFill>
                            <a:schemeClr val="tx1"/>
                          </a:solidFill>
                          <a:latin typeface="+mn-lt"/>
                        </a:rPr>
                        <a:t>3</a:t>
                      </a:r>
                      <a:endParaRPr lang="en-US" sz="1600" dirty="0">
                        <a:solidFill>
                          <a:schemeClr val="tx1"/>
                        </a:solidFill>
                        <a:latin typeface="+mn-lt"/>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latin typeface="+mn-lt"/>
                        </a:rPr>
                        <a:t>12 </a:t>
                      </a:r>
                      <a:r>
                        <a:rPr lang="en-US" sz="1600" baseline="0" dirty="0">
                          <a:solidFill>
                            <a:schemeClr val="tx1"/>
                          </a:solidFill>
                          <a:latin typeface="+mn-lt"/>
                        </a:rPr>
                        <a:t>m</a:t>
                      </a:r>
                      <a:r>
                        <a:rPr lang="en-US" sz="1600" dirty="0">
                          <a:solidFill>
                            <a:schemeClr val="tx1"/>
                          </a:solidFill>
                          <a:latin typeface="+mn-lt"/>
                        </a:rPr>
                        <a:t>g/m</a:t>
                      </a:r>
                      <a:r>
                        <a:rPr lang="en-US" sz="1600" baseline="30000" dirty="0">
                          <a:solidFill>
                            <a:schemeClr val="tx1"/>
                          </a:solidFill>
                          <a:latin typeface="+mn-lt"/>
                        </a:rPr>
                        <a:t>3</a:t>
                      </a:r>
                      <a:endParaRPr lang="en-US" sz="1600" dirty="0">
                        <a:solidFill>
                          <a:schemeClr val="tx1"/>
                        </a:solidFill>
                        <a:latin typeface="+mn-lt"/>
                      </a:endParaRPr>
                    </a:p>
                  </a:txBody>
                  <a:tcPr marT="45719" marB="45719" anchor="ct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24 mg/m3</a:t>
                      </a:r>
                      <a:br>
                        <a:rPr lang="en-US" sz="1600" dirty="0">
                          <a:solidFill>
                            <a:schemeClr val="tx1"/>
                          </a:solidFill>
                        </a:rPr>
                      </a:br>
                      <a:r>
                        <a:rPr lang="en-US" sz="1600" dirty="0">
                          <a:solidFill>
                            <a:schemeClr val="tx1"/>
                          </a:solidFill>
                        </a:rPr>
                        <a:t>7.3 mg/m3</a:t>
                      </a:r>
                    </a:p>
                  </a:txBody>
                  <a:tcPr marT="45719" marB="45719" anchor="ct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2592635566"/>
                  </a:ext>
                </a:extLst>
              </a:tr>
              <a:tr h="508414">
                <a:tc>
                  <a:txBody>
                    <a:bodyPr/>
                    <a:lstStyle/>
                    <a:p>
                      <a:pPr algn="ctr"/>
                      <a:r>
                        <a:rPr lang="en-US" sz="1600" dirty="0">
                          <a:solidFill>
                            <a:schemeClr val="tx1"/>
                          </a:solidFill>
                        </a:rPr>
                        <a:t>PM</a:t>
                      </a:r>
                      <a:r>
                        <a:rPr lang="en-US" sz="1600" baseline="-25000" dirty="0">
                          <a:solidFill>
                            <a:schemeClr val="tx1"/>
                          </a:solidFill>
                        </a:rPr>
                        <a:t>10</a:t>
                      </a:r>
                    </a:p>
                  </a:txBody>
                  <a:tcPr marT="45719" marB="45719" anchor="ctr">
                    <a:lnT w="12700" cap="flat" cmpd="sng" algn="ctr">
                      <a:noFill/>
                      <a:prstDash val="solid"/>
                      <a:round/>
                      <a:headEnd type="none" w="med" len="med"/>
                      <a:tailEnd type="none" w="med" len="med"/>
                    </a:lnT>
                  </a:tcPr>
                </a:tc>
                <a:tc>
                  <a:txBody>
                    <a:bodyPr/>
                    <a:lstStyle/>
                    <a:p>
                      <a:pPr algn="ctr"/>
                      <a:r>
                        <a:rPr lang="en-US" sz="1600" dirty="0">
                          <a:solidFill>
                            <a:schemeClr val="tx1"/>
                          </a:solidFill>
                        </a:rPr>
                        <a:t>24-hour</a:t>
                      </a:r>
                    </a:p>
                  </a:txBody>
                  <a:tcPr marT="45719" marB="45719" anchor="ctr">
                    <a:lnT w="12700" cap="flat" cmpd="sng" algn="ctr">
                      <a:no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latin typeface="+mn-lt"/>
                        </a:rPr>
                        <a:t>150 </a:t>
                      </a:r>
                      <a:r>
                        <a:rPr lang="en-US" sz="1600" baseline="0" dirty="0">
                          <a:solidFill>
                            <a:schemeClr val="tx1"/>
                          </a:solidFill>
                          <a:latin typeface="+mn-lt"/>
                        </a:rPr>
                        <a:t>m</a:t>
                      </a:r>
                      <a:r>
                        <a:rPr lang="en-US" sz="1600" dirty="0">
                          <a:solidFill>
                            <a:schemeClr val="tx1"/>
                          </a:solidFill>
                          <a:latin typeface="+mn-lt"/>
                        </a:rPr>
                        <a:t>g/m</a:t>
                      </a:r>
                      <a:r>
                        <a:rPr lang="en-US" sz="1600" baseline="30000" dirty="0">
                          <a:solidFill>
                            <a:schemeClr val="tx1"/>
                          </a:solidFill>
                          <a:latin typeface="+mn-lt"/>
                        </a:rPr>
                        <a:t>3</a:t>
                      </a:r>
                      <a:endParaRPr lang="en-US" sz="1600" dirty="0">
                        <a:solidFill>
                          <a:schemeClr val="tx1"/>
                        </a:solidFill>
                        <a:latin typeface="+mn-lt"/>
                      </a:endParaRPr>
                    </a:p>
                  </a:txBody>
                  <a:tcPr marT="45719" marB="45719" anchor="ctr">
                    <a:lnT w="12700" cap="flat" cmpd="sng" algn="ctr">
                      <a:no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0.0 expected exceedances</a:t>
                      </a:r>
                    </a:p>
                  </a:txBody>
                  <a:tcPr marT="45719" marB="45719" anchor="ctr">
                    <a:lnT w="12700" cap="flat" cmpd="sng" algn="ctr">
                      <a:noFill/>
                      <a:prstDash val="solid"/>
                      <a:round/>
                      <a:headEnd type="none" w="med" len="med"/>
                      <a:tailEnd type="none" w="med" len="med"/>
                    </a:lnT>
                  </a:tcPr>
                </a:tc>
                <a:extLst>
                  <a:ext uri="{0D108BD9-81ED-4DB2-BD59-A6C34878D82A}">
                    <a16:rowId xmlns:a16="http://schemas.microsoft.com/office/drawing/2014/main" val="3765355363"/>
                  </a:ext>
                </a:extLst>
              </a:tr>
              <a:tr h="508414">
                <a:tc>
                  <a:txBody>
                    <a:bodyPr/>
                    <a:lstStyle/>
                    <a:p>
                      <a:pPr algn="ctr"/>
                      <a:r>
                        <a:rPr lang="en-US" sz="1600" dirty="0">
                          <a:solidFill>
                            <a:schemeClr val="tx1"/>
                          </a:solidFill>
                        </a:rPr>
                        <a:t>Carbon</a:t>
                      </a:r>
                      <a:r>
                        <a:rPr lang="en-US" sz="1600" baseline="0" dirty="0">
                          <a:solidFill>
                            <a:schemeClr val="tx1"/>
                          </a:solidFill>
                        </a:rPr>
                        <a:t> Monoxide</a:t>
                      </a:r>
                      <a:endParaRPr lang="en-US" sz="1600" dirty="0">
                        <a:solidFill>
                          <a:schemeClr val="tx1"/>
                        </a:solidFill>
                      </a:endParaRPr>
                    </a:p>
                  </a:txBody>
                  <a:tcPr marT="45719" marB="45719"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8-hour</a:t>
                      </a:r>
                    </a:p>
                    <a:p>
                      <a:pPr algn="ctr"/>
                      <a:r>
                        <a:rPr lang="en-US" sz="1600" dirty="0">
                          <a:solidFill>
                            <a:schemeClr val="tx1"/>
                          </a:solidFill>
                        </a:rPr>
                        <a:t>1-hour</a:t>
                      </a:r>
                    </a:p>
                  </a:txBody>
                  <a:tcPr marT="45719" marB="45719"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latin typeface="+mn-lt"/>
                        </a:rPr>
                        <a:t>9 ppm</a:t>
                      </a:r>
                    </a:p>
                    <a:p>
                      <a:pPr algn="ctr"/>
                      <a:r>
                        <a:rPr lang="en-US" sz="1600" dirty="0">
                          <a:solidFill>
                            <a:schemeClr val="tx1"/>
                          </a:solidFill>
                          <a:latin typeface="+mn-lt"/>
                        </a:rPr>
                        <a:t>35 ppm</a:t>
                      </a:r>
                    </a:p>
                  </a:txBody>
                  <a:tcPr marT="45719" marB="45719"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1.6 ppm</a:t>
                      </a:r>
                    </a:p>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2.2 ppm</a:t>
                      </a:r>
                    </a:p>
                  </a:txBody>
                  <a:tcPr marT="45719" marB="45719" anchor="ctr"/>
                </a:tc>
                <a:extLst>
                  <a:ext uri="{0D108BD9-81ED-4DB2-BD59-A6C34878D82A}">
                    <a16:rowId xmlns:a16="http://schemas.microsoft.com/office/drawing/2014/main" val="1664275072"/>
                  </a:ext>
                </a:extLst>
              </a:tr>
              <a:tr h="508414">
                <a:tc>
                  <a:txBody>
                    <a:bodyPr/>
                    <a:lstStyle/>
                    <a:p>
                      <a:pPr algn="ctr"/>
                      <a:r>
                        <a:rPr lang="en-US" sz="1600" dirty="0">
                          <a:solidFill>
                            <a:schemeClr val="tx1"/>
                          </a:solidFill>
                        </a:rPr>
                        <a:t>Nitrogen</a:t>
                      </a:r>
                      <a:r>
                        <a:rPr lang="en-US" sz="1600" baseline="0" dirty="0">
                          <a:solidFill>
                            <a:schemeClr val="tx1"/>
                          </a:solidFill>
                        </a:rPr>
                        <a:t> Dioxide</a:t>
                      </a:r>
                      <a:endParaRPr lang="en-US" sz="1600" dirty="0">
                        <a:solidFill>
                          <a:schemeClr val="tx1"/>
                        </a:solidFill>
                      </a:endParaRPr>
                    </a:p>
                  </a:txBody>
                  <a:tcPr marT="45719" marB="45719" anchor="ctr"/>
                </a:tc>
                <a:tc>
                  <a:txBody>
                    <a:bodyPr/>
                    <a:lstStyle/>
                    <a:p>
                      <a:pPr algn="ctr"/>
                      <a:r>
                        <a:rPr lang="en-US" sz="1600" dirty="0">
                          <a:solidFill>
                            <a:schemeClr val="tx1"/>
                          </a:solidFill>
                        </a:rPr>
                        <a:t>1-hour</a:t>
                      </a:r>
                    </a:p>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Annual</a:t>
                      </a:r>
                    </a:p>
                  </a:txBody>
                  <a:tcPr marT="45719" marB="45719" anchor="ctr"/>
                </a:tc>
                <a:tc>
                  <a:txBody>
                    <a:bodyPr/>
                    <a:lstStyle/>
                    <a:p>
                      <a:pPr algn="ctr"/>
                      <a:r>
                        <a:rPr lang="en-US" sz="1600" dirty="0">
                          <a:solidFill>
                            <a:schemeClr val="tx1"/>
                          </a:solidFill>
                          <a:latin typeface="+mn-lt"/>
                        </a:rPr>
                        <a:t>100 ppb</a:t>
                      </a:r>
                    </a:p>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latin typeface="+mn-lt"/>
                        </a:rPr>
                        <a:t>53 ppb</a:t>
                      </a:r>
                    </a:p>
                  </a:txBody>
                  <a:tcPr marT="45719" marB="45719"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48 ppb</a:t>
                      </a:r>
                    </a:p>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11 ppb</a:t>
                      </a:r>
                    </a:p>
                  </a:txBody>
                  <a:tcPr marT="45719" marB="45719" anchor="ctr"/>
                </a:tc>
                <a:extLst>
                  <a:ext uri="{0D108BD9-81ED-4DB2-BD59-A6C34878D82A}">
                    <a16:rowId xmlns:a16="http://schemas.microsoft.com/office/drawing/2014/main" val="103439147"/>
                  </a:ext>
                </a:extLst>
              </a:tr>
              <a:tr h="424550">
                <a:tc>
                  <a:txBody>
                    <a:bodyPr/>
                    <a:lstStyle/>
                    <a:p>
                      <a:pPr algn="ctr"/>
                      <a:r>
                        <a:rPr lang="en-US" sz="1600" dirty="0">
                          <a:solidFill>
                            <a:schemeClr val="tx1"/>
                          </a:solidFill>
                        </a:rPr>
                        <a:t>Sulfur</a:t>
                      </a:r>
                      <a:r>
                        <a:rPr lang="en-US" sz="1600" baseline="0" dirty="0">
                          <a:solidFill>
                            <a:schemeClr val="tx1"/>
                          </a:solidFill>
                        </a:rPr>
                        <a:t> Dioxide</a:t>
                      </a:r>
                      <a:endParaRPr lang="en-US" sz="1600" dirty="0">
                        <a:solidFill>
                          <a:schemeClr val="tx1"/>
                        </a:solidFill>
                      </a:endParaRPr>
                    </a:p>
                  </a:txBody>
                  <a:tcPr marT="45719" marB="45719" anchor="ctr"/>
                </a:tc>
                <a:tc>
                  <a:txBody>
                    <a:bodyPr/>
                    <a:lstStyle/>
                    <a:p>
                      <a:pPr algn="ctr"/>
                      <a:r>
                        <a:rPr lang="en-US" sz="1600" dirty="0">
                          <a:solidFill>
                            <a:schemeClr val="tx1"/>
                          </a:solidFill>
                        </a:rPr>
                        <a:t>1-hour</a:t>
                      </a:r>
                    </a:p>
                  </a:txBody>
                  <a:tcPr marT="45719" marB="45719" anchor="ctr"/>
                </a:tc>
                <a:tc>
                  <a:txBody>
                    <a:bodyPr/>
                    <a:lstStyle/>
                    <a:p>
                      <a:pPr algn="ctr"/>
                      <a:r>
                        <a:rPr lang="en-US" sz="1600" dirty="0">
                          <a:solidFill>
                            <a:schemeClr val="tx1"/>
                          </a:solidFill>
                          <a:latin typeface="+mn-lt"/>
                        </a:rPr>
                        <a:t>75 ppb</a:t>
                      </a:r>
                    </a:p>
                  </a:txBody>
                  <a:tcPr marT="45719" marB="45719" anchor="ctr"/>
                </a:tc>
                <a:tc>
                  <a:txBody>
                    <a:bodyPr/>
                    <a:lstStyle/>
                    <a:p>
                      <a:pPr algn="ctr"/>
                      <a:r>
                        <a:rPr lang="en-US" sz="1600" dirty="0">
                          <a:solidFill>
                            <a:schemeClr val="tx1"/>
                          </a:solidFill>
                        </a:rPr>
                        <a:t>4 </a:t>
                      </a:r>
                      <a:r>
                        <a:rPr lang="en-US" sz="1600" baseline="0" dirty="0">
                          <a:solidFill>
                            <a:schemeClr val="tx1"/>
                          </a:solidFill>
                        </a:rPr>
                        <a:t>ppb</a:t>
                      </a:r>
                      <a:endParaRPr lang="en-US" sz="1600" dirty="0">
                        <a:solidFill>
                          <a:schemeClr val="tx1"/>
                        </a:solidFill>
                      </a:endParaRPr>
                    </a:p>
                  </a:txBody>
                  <a:tcPr marT="45719" marB="45719" anchor="ctr"/>
                </a:tc>
                <a:extLst>
                  <a:ext uri="{0D108BD9-81ED-4DB2-BD59-A6C34878D82A}">
                    <a16:rowId xmlns:a16="http://schemas.microsoft.com/office/drawing/2014/main" val="1750772911"/>
                  </a:ext>
                </a:extLst>
              </a:tr>
              <a:tr h="353797">
                <a:tc>
                  <a:txBody>
                    <a:bodyPr/>
                    <a:lstStyle/>
                    <a:p>
                      <a:pPr algn="ctr"/>
                      <a:r>
                        <a:rPr lang="en-US" sz="1600" dirty="0">
                          <a:solidFill>
                            <a:schemeClr val="tx1"/>
                          </a:solidFill>
                        </a:rPr>
                        <a:t>Lead</a:t>
                      </a:r>
                    </a:p>
                  </a:txBody>
                  <a:tcPr marT="45719" marB="45719" anchor="ctr"/>
                </a:tc>
                <a:tc>
                  <a:txBody>
                    <a:bodyPr/>
                    <a:lstStyle/>
                    <a:p>
                      <a:pPr algn="ctr"/>
                      <a:r>
                        <a:rPr lang="en-US" sz="1600" dirty="0">
                          <a:solidFill>
                            <a:schemeClr val="tx1"/>
                          </a:solidFill>
                        </a:rPr>
                        <a:t>3-month</a:t>
                      </a:r>
                    </a:p>
                  </a:txBody>
                  <a:tcPr marT="45719" marB="45719"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latin typeface="+mn-lt"/>
                        </a:rPr>
                        <a:t>0.15 </a:t>
                      </a:r>
                      <a:r>
                        <a:rPr lang="en-US" sz="1600" baseline="0" dirty="0">
                          <a:solidFill>
                            <a:schemeClr val="tx1"/>
                          </a:solidFill>
                          <a:latin typeface="+mn-lt"/>
                        </a:rPr>
                        <a:t>m</a:t>
                      </a:r>
                      <a:r>
                        <a:rPr lang="en-US" sz="1600" dirty="0">
                          <a:solidFill>
                            <a:schemeClr val="tx1"/>
                          </a:solidFill>
                          <a:latin typeface="+mn-lt"/>
                        </a:rPr>
                        <a:t>g/m</a:t>
                      </a:r>
                      <a:r>
                        <a:rPr lang="en-US" sz="1600" baseline="30000" dirty="0">
                          <a:solidFill>
                            <a:schemeClr val="tx1"/>
                          </a:solidFill>
                          <a:latin typeface="+mn-lt"/>
                        </a:rPr>
                        <a:t>3</a:t>
                      </a:r>
                      <a:endParaRPr lang="en-US" sz="1600" dirty="0">
                        <a:solidFill>
                          <a:schemeClr val="tx1"/>
                        </a:solidFill>
                        <a:latin typeface="+mn-lt"/>
                      </a:endParaRPr>
                    </a:p>
                  </a:txBody>
                  <a:tcPr marT="45719" marB="45719"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n/a</a:t>
                      </a:r>
                    </a:p>
                  </a:txBody>
                  <a:tcPr marT="45719" marB="45719" anchor="ctr"/>
                </a:tc>
                <a:extLst>
                  <a:ext uri="{0D108BD9-81ED-4DB2-BD59-A6C34878D82A}">
                    <a16:rowId xmlns:a16="http://schemas.microsoft.com/office/drawing/2014/main" val="1527283711"/>
                  </a:ext>
                </a:extLst>
              </a:tr>
            </a:tbl>
          </a:graphicData>
        </a:graphic>
      </p:graphicFrame>
    </p:spTree>
    <p:extLst>
      <p:ext uri="{BB962C8B-B14F-4D97-AF65-F5344CB8AC3E}">
        <p14:creationId xmlns:p14="http://schemas.microsoft.com/office/powerpoint/2010/main" val="3182875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80013-C4B3-4DD7-AFF4-9269A701FA56}"/>
              </a:ext>
            </a:extLst>
          </p:cNvPr>
          <p:cNvSpPr>
            <a:spLocks noGrp="1"/>
          </p:cNvSpPr>
          <p:nvPr>
            <p:ph type="title"/>
          </p:nvPr>
        </p:nvSpPr>
        <p:spPr/>
        <p:txBody>
          <a:bodyPr>
            <a:noAutofit/>
          </a:bodyPr>
          <a:lstStyle/>
          <a:p>
            <a:r>
              <a:rPr lang="en-US" sz="3800" b="1" dirty="0">
                <a:solidFill>
                  <a:schemeClr val="accent1">
                    <a:lumMod val="50000"/>
                  </a:schemeClr>
                </a:solidFill>
              </a:rPr>
              <a:t>Health Effects of Air Pollution</a:t>
            </a:r>
          </a:p>
        </p:txBody>
      </p:sp>
      <p:sp>
        <p:nvSpPr>
          <p:cNvPr id="6" name="Content Placeholder 5">
            <a:extLst>
              <a:ext uri="{FF2B5EF4-FFF2-40B4-BE49-F238E27FC236}">
                <a16:creationId xmlns:a16="http://schemas.microsoft.com/office/drawing/2014/main" id="{6D89B32F-0CFB-4233-B99C-E9FC035FE6E8}"/>
              </a:ext>
            </a:extLst>
          </p:cNvPr>
          <p:cNvSpPr txBox="1">
            <a:spLocks/>
          </p:cNvSpPr>
          <p:nvPr/>
        </p:nvSpPr>
        <p:spPr>
          <a:xfrm>
            <a:off x="457200" y="1219200"/>
            <a:ext cx="4572001" cy="4343400"/>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Century Gothic" panose="020B05020202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chemeClr val="tx1"/>
                </a:solidFill>
                <a:latin typeface="Century Gothic" panose="020B050202020202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spcBef>
                <a:spcPct val="20000"/>
              </a:spcBef>
              <a:buFont typeface="Arial" panose="020B0604020202020204" pitchFamily="34" charset="0"/>
              <a:buChar char="•"/>
              <a:defRPr sz="2400" b="0" kern="1200">
                <a:solidFill>
                  <a:schemeClr val="tx1"/>
                </a:solidFill>
                <a:latin typeface="Century Gothic" panose="020B050202020202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spcBef>
                <a:spcPct val="20000"/>
              </a:spcBef>
              <a:buFont typeface="Arial" panose="020B0604020202020204" pitchFamily="34" charset="0"/>
              <a:buChar char="–"/>
              <a:defRPr sz="2000" b="0" kern="1200">
                <a:solidFill>
                  <a:schemeClr val="tx1"/>
                </a:solidFill>
                <a:latin typeface="Century Gothic" panose="020B050202020202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spcBef>
                <a:spcPct val="20000"/>
              </a:spcBef>
              <a:buFont typeface="Arial" panose="020B0604020202020204" pitchFamily="34" charset="0"/>
              <a:buChar char="»"/>
              <a:defRPr sz="2000" b="0" kern="1200">
                <a:solidFill>
                  <a:schemeClr val="tx1"/>
                </a:solidFill>
                <a:latin typeface="Century Gothic" panose="020B050202020202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eaLnBrk="1" fontAlgn="auto" hangingPunct="1">
              <a:lnSpc>
                <a:spcPct val="120000"/>
              </a:lnSpc>
              <a:spcBef>
                <a:spcPts val="0"/>
              </a:spcBef>
              <a:spcAft>
                <a:spcPts val="0"/>
              </a:spcAft>
              <a:defRPr/>
            </a:pPr>
            <a:r>
              <a:rPr lang="en-US" sz="3500" dirty="0">
                <a:latin typeface="+mj-lt"/>
              </a:rPr>
              <a:t>Ozone</a:t>
            </a:r>
          </a:p>
          <a:p>
            <a:pPr lvl="1" eaLnBrk="1" fontAlgn="auto" hangingPunct="1">
              <a:lnSpc>
                <a:spcPct val="120000"/>
              </a:lnSpc>
              <a:spcBef>
                <a:spcPts val="0"/>
              </a:spcBef>
              <a:spcAft>
                <a:spcPts val="0"/>
              </a:spcAft>
              <a:buFont typeface="Wingdings" panose="05000000000000000000" pitchFamily="2" charset="2"/>
              <a:buChar char="§"/>
              <a:defRPr/>
            </a:pPr>
            <a:r>
              <a:rPr lang="en-US" sz="3000" dirty="0">
                <a:latin typeface="+mj-lt"/>
              </a:rPr>
              <a:t>Cough </a:t>
            </a:r>
          </a:p>
          <a:p>
            <a:pPr lvl="1" eaLnBrk="1" fontAlgn="auto" hangingPunct="1">
              <a:lnSpc>
                <a:spcPct val="120000"/>
              </a:lnSpc>
              <a:spcBef>
                <a:spcPts val="0"/>
              </a:spcBef>
              <a:spcAft>
                <a:spcPts val="0"/>
              </a:spcAft>
              <a:buFont typeface="Wingdings" panose="05000000000000000000" pitchFamily="2" charset="2"/>
              <a:buChar char="§"/>
              <a:defRPr/>
            </a:pPr>
            <a:r>
              <a:rPr lang="en-US" sz="3000" dirty="0">
                <a:latin typeface="+mj-lt"/>
              </a:rPr>
              <a:t>Throat Irritation</a:t>
            </a:r>
          </a:p>
          <a:p>
            <a:pPr lvl="1" eaLnBrk="1" fontAlgn="auto" hangingPunct="1">
              <a:lnSpc>
                <a:spcPct val="120000"/>
              </a:lnSpc>
              <a:spcBef>
                <a:spcPts val="0"/>
              </a:spcBef>
              <a:spcAft>
                <a:spcPts val="0"/>
              </a:spcAft>
              <a:buFont typeface="Wingdings" panose="05000000000000000000" pitchFamily="2" charset="2"/>
              <a:buChar char="§"/>
              <a:defRPr/>
            </a:pPr>
            <a:r>
              <a:rPr lang="en-US" sz="3000" dirty="0">
                <a:latin typeface="+mj-lt"/>
              </a:rPr>
              <a:t>Pain, burning, or discomfort in the chest when taking a deep breath</a:t>
            </a:r>
          </a:p>
          <a:p>
            <a:pPr lvl="1" eaLnBrk="1" fontAlgn="auto" hangingPunct="1">
              <a:lnSpc>
                <a:spcPct val="120000"/>
              </a:lnSpc>
              <a:spcBef>
                <a:spcPts val="0"/>
              </a:spcBef>
              <a:spcAft>
                <a:spcPts val="0"/>
              </a:spcAft>
              <a:buFont typeface="Wingdings" panose="05000000000000000000" pitchFamily="2" charset="2"/>
              <a:buChar char="§"/>
              <a:defRPr/>
            </a:pPr>
            <a:r>
              <a:rPr lang="en-US" sz="3000" dirty="0">
                <a:latin typeface="+mj-lt"/>
              </a:rPr>
              <a:t>Chest tightness, wheezing, or shortness of breath</a:t>
            </a:r>
          </a:p>
          <a:p>
            <a:pPr>
              <a:lnSpc>
                <a:spcPct val="120000"/>
              </a:lnSpc>
              <a:spcBef>
                <a:spcPts val="0"/>
              </a:spcBef>
              <a:defRPr/>
            </a:pPr>
            <a:r>
              <a:rPr lang="en-US" sz="3500" dirty="0">
                <a:latin typeface="+mj-lt"/>
              </a:rPr>
              <a:t>Particulate Matter (PM)</a:t>
            </a:r>
          </a:p>
          <a:p>
            <a:pPr lvl="1">
              <a:lnSpc>
                <a:spcPct val="120000"/>
              </a:lnSpc>
              <a:spcBef>
                <a:spcPts val="0"/>
              </a:spcBef>
              <a:buFont typeface="Wingdings" panose="05000000000000000000" pitchFamily="2" charset="2"/>
              <a:buChar char="§"/>
              <a:defRPr/>
            </a:pPr>
            <a:r>
              <a:rPr lang="en-US" sz="3000" dirty="0">
                <a:latin typeface="+mj-lt"/>
              </a:rPr>
              <a:t>Coughing, wheezing, shortness of breath  </a:t>
            </a:r>
          </a:p>
          <a:p>
            <a:pPr lvl="1">
              <a:lnSpc>
                <a:spcPct val="120000"/>
              </a:lnSpc>
              <a:spcBef>
                <a:spcPts val="0"/>
              </a:spcBef>
              <a:buFont typeface="Wingdings" panose="05000000000000000000" pitchFamily="2" charset="2"/>
              <a:buChar char="§"/>
              <a:defRPr/>
            </a:pPr>
            <a:r>
              <a:rPr lang="en-US" sz="3000" dirty="0">
                <a:latin typeface="+mj-lt"/>
              </a:rPr>
              <a:t>Aggravated asthma </a:t>
            </a:r>
          </a:p>
          <a:p>
            <a:pPr lvl="1">
              <a:lnSpc>
                <a:spcPct val="120000"/>
              </a:lnSpc>
              <a:spcBef>
                <a:spcPts val="0"/>
              </a:spcBef>
              <a:buFont typeface="Wingdings" panose="05000000000000000000" pitchFamily="2" charset="2"/>
              <a:buChar char="§"/>
              <a:defRPr/>
            </a:pPr>
            <a:r>
              <a:rPr lang="en-US" sz="3000" dirty="0">
                <a:latin typeface="+mj-lt"/>
              </a:rPr>
              <a:t>Lung damage (including decreased lung function and lifelong respiratory disease)  </a:t>
            </a:r>
          </a:p>
          <a:p>
            <a:pPr lvl="1">
              <a:defRPr/>
            </a:pPr>
            <a:endParaRPr lang="en-US" dirty="0"/>
          </a:p>
        </p:txBody>
      </p:sp>
      <p:pic>
        <p:nvPicPr>
          <p:cNvPr id="9" name="Picture 2" descr="P:\Julie\Outreach\Pictures\pm2_5_graphic_lg (EPA).jpg">
            <a:extLst>
              <a:ext uri="{FF2B5EF4-FFF2-40B4-BE49-F238E27FC236}">
                <a16:creationId xmlns:a16="http://schemas.microsoft.com/office/drawing/2014/main" id="{EAFEBFC7-0E36-4505-A062-E09A131C5A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5376340" y="3240995"/>
            <a:ext cx="2963320" cy="2223022"/>
          </a:xfrm>
          <a:prstGeom prst="rect">
            <a:avLst/>
          </a:prstGeom>
          <a:ln w="1270">
            <a:solidFill>
              <a:schemeClr val="tx1"/>
            </a:solidFill>
          </a:ln>
        </p:spPr>
      </p:pic>
      <p:pic>
        <p:nvPicPr>
          <p:cNvPr id="7" name="Picture 7" descr="H:\imagesCAOT7PF1.jpg">
            <a:extLst>
              <a:ext uri="{FF2B5EF4-FFF2-40B4-BE49-F238E27FC236}">
                <a16:creationId xmlns:a16="http://schemas.microsoft.com/office/drawing/2014/main" id="{A32FA875-75BF-4518-9CB5-23C0CDAAAE5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a:xfrm>
            <a:off x="6702018" y="1219200"/>
            <a:ext cx="1637642" cy="2147811"/>
          </a:xfrm>
          <a:prstGeom prst="rect">
            <a:avLst/>
          </a:prstGeom>
          <a:ln w="1270">
            <a:solidFill>
              <a:schemeClr val="tx1"/>
            </a:solidFill>
          </a:ln>
        </p:spPr>
      </p:pic>
      <p:pic>
        <p:nvPicPr>
          <p:cNvPr id="8" name="Picture 3" descr="H:\alveoli.jpg">
            <a:extLst>
              <a:ext uri="{FF2B5EF4-FFF2-40B4-BE49-F238E27FC236}">
                <a16:creationId xmlns:a16="http://schemas.microsoft.com/office/drawing/2014/main" id="{9E268A71-F6B6-43E7-BB36-22A38C62092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64376" y="1404143"/>
            <a:ext cx="1455738" cy="208597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2688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80013-C4B3-4DD7-AFF4-9269A701FA56}"/>
              </a:ext>
            </a:extLst>
          </p:cNvPr>
          <p:cNvSpPr>
            <a:spLocks noGrp="1"/>
          </p:cNvSpPr>
          <p:nvPr>
            <p:ph type="title"/>
          </p:nvPr>
        </p:nvSpPr>
        <p:spPr/>
        <p:txBody>
          <a:bodyPr>
            <a:noAutofit/>
          </a:bodyPr>
          <a:lstStyle/>
          <a:p>
            <a:r>
              <a:rPr lang="en-US" sz="3800" b="1" dirty="0">
                <a:solidFill>
                  <a:schemeClr val="accent1">
                    <a:lumMod val="50000"/>
                  </a:schemeClr>
                </a:solidFill>
              </a:rPr>
              <a:t>Air Quality Management Process</a:t>
            </a:r>
          </a:p>
        </p:txBody>
      </p:sp>
      <p:graphicFrame>
        <p:nvGraphicFramePr>
          <p:cNvPr id="6" name="Diagram 5">
            <a:extLst>
              <a:ext uri="{FF2B5EF4-FFF2-40B4-BE49-F238E27FC236}">
                <a16:creationId xmlns:a16="http://schemas.microsoft.com/office/drawing/2014/main" id="{246208DB-8441-4FA2-B825-DFCD8A5860D0}"/>
              </a:ext>
            </a:extLst>
          </p:cNvPr>
          <p:cNvGraphicFramePr/>
          <p:nvPr>
            <p:extLst>
              <p:ext uri="{D42A27DB-BD31-4B8C-83A1-F6EECF244321}">
                <p14:modId xmlns:p14="http://schemas.microsoft.com/office/powerpoint/2010/main" val="2231015730"/>
              </p:ext>
            </p:extLst>
          </p:nvPr>
        </p:nvGraphicFramePr>
        <p:xfrm>
          <a:off x="457200" y="1488744"/>
          <a:ext cx="8229600" cy="39214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49678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80013-C4B3-4DD7-AFF4-9269A701FA56}"/>
              </a:ext>
            </a:extLst>
          </p:cNvPr>
          <p:cNvSpPr>
            <a:spLocks noGrp="1"/>
          </p:cNvSpPr>
          <p:nvPr>
            <p:ph type="title"/>
          </p:nvPr>
        </p:nvSpPr>
        <p:spPr>
          <a:xfrm>
            <a:off x="457200" y="2057400"/>
            <a:ext cx="8229600" cy="1143000"/>
          </a:xfrm>
        </p:spPr>
        <p:txBody>
          <a:bodyPr>
            <a:noAutofit/>
          </a:bodyPr>
          <a:lstStyle/>
          <a:p>
            <a:r>
              <a:rPr lang="en-US" sz="3800" b="1" dirty="0">
                <a:solidFill>
                  <a:schemeClr val="accent1">
                    <a:lumMod val="50000"/>
                  </a:schemeClr>
                </a:solidFill>
              </a:rPr>
              <a:t>Air Quality Management </a:t>
            </a:r>
            <a:br>
              <a:rPr lang="en-US" sz="3800" b="1" dirty="0">
                <a:solidFill>
                  <a:schemeClr val="accent1">
                    <a:lumMod val="50000"/>
                  </a:schemeClr>
                </a:solidFill>
              </a:rPr>
            </a:br>
            <a:r>
              <a:rPr lang="en-US" sz="3800" b="1" dirty="0">
                <a:solidFill>
                  <a:schemeClr val="accent1">
                    <a:lumMod val="50000"/>
                  </a:schemeClr>
                </a:solidFill>
              </a:rPr>
              <a:t>Compliance and Enforcement Process</a:t>
            </a:r>
          </a:p>
        </p:txBody>
      </p:sp>
    </p:spTree>
    <p:extLst>
      <p:ext uri="{BB962C8B-B14F-4D97-AF65-F5344CB8AC3E}">
        <p14:creationId xmlns:p14="http://schemas.microsoft.com/office/powerpoint/2010/main" val="3853667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244C38-D3F9-45FC-9924-FADFDC8E226F}"/>
              </a:ext>
            </a:extLst>
          </p:cNvPr>
          <p:cNvSpPr>
            <a:spLocks noGrp="1"/>
          </p:cNvSpPr>
          <p:nvPr>
            <p:ph type="title"/>
          </p:nvPr>
        </p:nvSpPr>
        <p:spPr>
          <a:xfrm>
            <a:off x="533400" y="2362200"/>
            <a:ext cx="8229600" cy="1143000"/>
          </a:xfrm>
        </p:spPr>
        <p:txBody>
          <a:bodyPr>
            <a:normAutofit/>
          </a:bodyPr>
          <a:lstStyle/>
          <a:p>
            <a:r>
              <a:rPr lang="en-US" sz="6000" b="1" dirty="0"/>
              <a:t>Questions?</a:t>
            </a:r>
          </a:p>
        </p:txBody>
      </p:sp>
    </p:spTree>
    <p:extLst>
      <p:ext uri="{BB962C8B-B14F-4D97-AF65-F5344CB8AC3E}">
        <p14:creationId xmlns:p14="http://schemas.microsoft.com/office/powerpoint/2010/main" val="10855863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7321</TotalTime>
  <Words>280</Words>
  <Application>Microsoft Office PowerPoint</Application>
  <PresentationFormat>On-screen Show (4:3)</PresentationFormat>
  <Paragraphs>73</Paragraphs>
  <Slides>8</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Century Gothic</vt:lpstr>
      <vt:lpstr>Wingdings</vt:lpstr>
      <vt:lpstr>Office Theme</vt:lpstr>
      <vt:lpstr>Air Pollution Control  Hearing Board  Air Quality Management  Compliance Process  </vt:lpstr>
      <vt:lpstr>Mission</vt:lpstr>
      <vt:lpstr>Air Quality Standards</vt:lpstr>
      <vt:lpstr>Air Quality Standards</vt:lpstr>
      <vt:lpstr>Health Effects of Air Pollution</vt:lpstr>
      <vt:lpstr>Air Quality Management Process</vt:lpstr>
      <vt:lpstr>Air Quality Management  Compliance and Enforcement Process</vt:lpstr>
      <vt:lpstr>Questions?</vt:lpstr>
    </vt:vector>
  </TitlesOfParts>
  <Company>Washoe County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Vega, Francisco</cp:lastModifiedBy>
  <cp:revision>149</cp:revision>
  <cp:lastPrinted>2021-02-17T01:27:42Z</cp:lastPrinted>
  <dcterms:created xsi:type="dcterms:W3CDTF">2018-01-16T21:56:05Z</dcterms:created>
  <dcterms:modified xsi:type="dcterms:W3CDTF">2022-10-13T18:27:39Z</dcterms:modified>
</cp:coreProperties>
</file>